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386" r:id="rId2"/>
    <p:sldId id="331" r:id="rId3"/>
    <p:sldId id="387" r:id="rId4"/>
    <p:sldId id="389" r:id="rId5"/>
    <p:sldId id="388" r:id="rId6"/>
    <p:sldId id="390" r:id="rId7"/>
    <p:sldId id="391" r:id="rId8"/>
    <p:sldId id="352" r:id="rId9"/>
    <p:sldId id="392" r:id="rId10"/>
    <p:sldId id="396" r:id="rId11"/>
    <p:sldId id="394" r:id="rId12"/>
    <p:sldId id="397" r:id="rId13"/>
    <p:sldId id="398" r:id="rId14"/>
    <p:sldId id="400" r:id="rId15"/>
    <p:sldId id="401" r:id="rId16"/>
    <p:sldId id="399" r:id="rId17"/>
    <p:sldId id="393" r:id="rId18"/>
    <p:sldId id="351" r:id="rId19"/>
    <p:sldId id="403" r:id="rId20"/>
    <p:sldId id="404" r:id="rId21"/>
    <p:sldId id="405" r:id="rId22"/>
    <p:sldId id="402" r:id="rId23"/>
    <p:sldId id="406" r:id="rId24"/>
    <p:sldId id="382" r:id="rId25"/>
    <p:sldId id="339" r:id="rId26"/>
    <p:sldId id="384" r:id="rId27"/>
    <p:sldId id="385"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800000"/>
    <a:srgbClr val="DDD9C3"/>
    <a:srgbClr val="6C0000"/>
    <a:srgbClr val="600000"/>
    <a:srgbClr val="CBC5A5"/>
    <a:srgbClr val="A9C1DF"/>
    <a:srgbClr val="E5D6AD"/>
    <a:srgbClr val="16335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95" autoAdjust="0"/>
  </p:normalViewPr>
  <p:slideViewPr>
    <p:cSldViewPr>
      <p:cViewPr>
        <p:scale>
          <a:sx n="94" d="100"/>
          <a:sy n="94" d="100"/>
        </p:scale>
        <p:origin x="-672" y="744"/>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4CBCD46A-1484-4F5D-AB3B-8924EA95E9D5}" type="datetimeFigureOut">
              <a:rPr lang="en-US"/>
              <a:pPr>
                <a:defRPr/>
              </a:pPr>
              <a:t>10/6/2013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7FB58214-4108-4897-AE0E-7318B36D1BC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9E05E91B-E71B-4A3D-900C-76F490AB012D}" type="datetimeFigureOut">
              <a:rPr lang="en-US"/>
              <a:pPr>
                <a:defRPr/>
              </a:pPr>
              <a:t>10/6/2013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F2B1C6EA-9639-4E06-98DC-F31906FA73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685A153-AE7B-4759-908B-74F87119BC48}" type="slidenum">
              <a:rPr lang="en-US" altLang="zh-CN">
                <a:latin typeface="Times New Roman" pitchFamily="18" charset="0"/>
                <a:cs typeface="Arial" charset="0"/>
              </a:rPr>
              <a:pPr/>
              <a:t>1</a:t>
            </a:fld>
            <a:endParaRPr lang="en-US" altLang="zh-CN">
              <a:latin typeface="Times New Roman" pitchFamily="18" charset="0"/>
              <a:cs typeface="Arial"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86F5EA-2C2F-4D63-BD67-67CD901611AE}" type="slidenum">
              <a:rPr lang="en-US">
                <a:solidFill>
                  <a:srgbClr val="000000"/>
                </a:solidFill>
                <a:cs typeface="Arial" charset="0"/>
              </a:rPr>
              <a:pPr/>
              <a:t>10</a:t>
            </a:fld>
            <a:endParaRPr lang="en-US">
              <a:solidFill>
                <a:srgbClr val="000000"/>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758921-8CA9-44FC-86D8-EC5135C3F630}" type="slidenum">
              <a:rPr lang="en-US">
                <a:solidFill>
                  <a:srgbClr val="000000"/>
                </a:solidFill>
                <a:cs typeface="Arial" charset="0"/>
              </a:rPr>
              <a:pPr/>
              <a:t>11</a:t>
            </a:fld>
            <a:endParaRPr lang="en-US">
              <a:solidFill>
                <a:srgbClr val="000000"/>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C9B717-7E5A-4771-94E5-4DDF20D71A42}" type="slidenum">
              <a:rPr lang="en-US">
                <a:solidFill>
                  <a:srgbClr val="000000"/>
                </a:solidFill>
                <a:cs typeface="Arial" charset="0"/>
              </a:rPr>
              <a:pPr/>
              <a:t>12</a:t>
            </a:fld>
            <a:endParaRPr lang="en-US">
              <a:solidFill>
                <a:srgbClr val="000000"/>
              </a:solidFil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3D603C-652C-475E-8A14-D3D7AA3AF83C}" type="slidenum">
              <a:rPr lang="en-US">
                <a:solidFill>
                  <a:srgbClr val="000000"/>
                </a:solidFill>
                <a:cs typeface="Arial" charset="0"/>
              </a:rPr>
              <a:pPr/>
              <a:t>13</a:t>
            </a:fld>
            <a:endParaRPr lang="en-US">
              <a:solidFill>
                <a:srgbClr val="000000"/>
              </a:solidFill>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2A4741-4DEC-4C67-AFEA-1EC1FCA58946}" type="slidenum">
              <a:rPr lang="en-US">
                <a:solidFill>
                  <a:srgbClr val="000000"/>
                </a:solidFill>
                <a:cs typeface="Arial" charset="0"/>
              </a:rPr>
              <a:pPr/>
              <a:t>14</a:t>
            </a:fld>
            <a:endParaRPr lang="en-US">
              <a:solidFill>
                <a:srgbClr val="000000"/>
              </a:solidFill>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D6B7C2-A373-4305-950F-DC1ADB177C73}" type="slidenum">
              <a:rPr lang="en-US">
                <a:solidFill>
                  <a:srgbClr val="000000"/>
                </a:solidFill>
                <a:cs typeface="Arial" charset="0"/>
              </a:rPr>
              <a:pPr/>
              <a:t>15</a:t>
            </a:fld>
            <a:endParaRPr lang="en-US">
              <a:solidFill>
                <a:srgbClr val="000000"/>
              </a:solidFil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82C2A4-18AA-4D3B-8E54-ACADE24DB4CF}" type="slidenum">
              <a:rPr lang="en-US">
                <a:solidFill>
                  <a:srgbClr val="000000"/>
                </a:solidFill>
                <a:cs typeface="Arial" charset="0"/>
              </a:rPr>
              <a:pPr/>
              <a:t>16</a:t>
            </a:fld>
            <a:endParaRPr lang="en-US">
              <a:solidFill>
                <a:srgbClr val="000000"/>
              </a:solidFill>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365667-AC85-42FF-B11E-259CBC072236}" type="slidenum">
              <a:rPr lang="en-US">
                <a:solidFill>
                  <a:srgbClr val="000000"/>
                </a:solidFill>
                <a:cs typeface="Arial" charset="0"/>
              </a:rPr>
              <a:pPr/>
              <a:t>17</a:t>
            </a:fld>
            <a:endParaRPr lang="en-US">
              <a:solidFill>
                <a:srgbClr val="000000"/>
              </a:solidFill>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BDFD60-12E0-4FB5-83F3-1D677CC13AEA}" type="slidenum">
              <a:rPr lang="en-US">
                <a:cs typeface="Arial" charset="0"/>
              </a:rPr>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0684CF-A37D-4F56-8FB1-F8741FE19A39}" type="slidenum">
              <a:rPr lang="en-US">
                <a:solidFill>
                  <a:srgbClr val="000000"/>
                </a:solidFill>
                <a:cs typeface="Arial" charset="0"/>
              </a:rPr>
              <a:pPr/>
              <a:t>19</a:t>
            </a:fld>
            <a:endParaRPr lang="en-US">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2452B7-B78E-42D7-A107-F9D9C0F3687E}" type="slidenum">
              <a:rPr lang="en-US">
                <a:cs typeface="Arial" charset="0"/>
              </a:rPr>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F18B4A-5313-456E-A91F-B5B3D12C649F}" type="slidenum">
              <a:rPr lang="en-US">
                <a:solidFill>
                  <a:srgbClr val="000000"/>
                </a:solidFill>
                <a:cs typeface="Arial" charset="0"/>
              </a:rPr>
              <a:pPr/>
              <a:t>20</a:t>
            </a:fld>
            <a:endParaRPr lang="en-US">
              <a:solidFill>
                <a:srgbClr val="000000"/>
              </a:solidFill>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D75309-257F-4800-8B63-F991AC5CB5B2}" type="slidenum">
              <a:rPr lang="en-US">
                <a:solidFill>
                  <a:srgbClr val="000000"/>
                </a:solidFill>
                <a:cs typeface="Arial" charset="0"/>
              </a:rPr>
              <a:pPr/>
              <a:t>21</a:t>
            </a:fld>
            <a:endParaRPr lang="en-US">
              <a:solidFill>
                <a:srgbClr val="000000"/>
              </a:solidFill>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68632F-41D2-4CFB-B4A3-7C822B979A20}" type="slidenum">
              <a:rPr lang="en-US">
                <a:cs typeface="Arial" charset="0"/>
              </a:rPr>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8FDFCD-37CF-40E3-8A9F-A840B3B6930C}" type="slidenum">
              <a:rPr lang="en-US">
                <a:solidFill>
                  <a:srgbClr val="000000"/>
                </a:solidFill>
                <a:cs typeface="Arial" charset="0"/>
              </a:rPr>
              <a:pPr/>
              <a:t>23</a:t>
            </a:fld>
            <a:endParaRPr lang="en-US">
              <a:solidFill>
                <a:srgbClr val="000000"/>
              </a:solidFill>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637E81-0C20-481B-84A0-28036262BAD4}" type="slidenum">
              <a:rPr lang="en-US">
                <a:cs typeface="Arial" charset="0"/>
              </a:rPr>
              <a:pPr/>
              <a:t>24</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29D2F6-5D26-4764-A212-8C7EBE7EA266}" type="slidenum">
              <a:rPr lang="en-US">
                <a:cs typeface="Arial" charset="0"/>
              </a:rPr>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92D3C3-45FE-43EA-BF9E-CB8F859FE8B3}" type="slidenum">
              <a:rPr lang="en-US">
                <a:cs typeface="Arial" charset="0"/>
              </a:rPr>
              <a:pPr/>
              <a:t>26</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7D6955-23C0-4E3E-8349-6BF258B3453B}" type="slidenum">
              <a:rPr lang="en-US">
                <a:cs typeface="Arial" charset="0"/>
              </a:rPr>
              <a:pPr/>
              <a:t>27</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E5CC5D-8B93-4A89-9400-CD435A22C5F0}" type="slidenum">
              <a:rPr lang="en-US">
                <a:cs typeface="Arial" charset="0"/>
              </a:rPr>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Fourth Missionary Journey</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B99CBF-0660-4464-99C1-8C934ADF2DA0}" type="slidenum">
              <a:rPr lang="en-US">
                <a:solidFill>
                  <a:srgbClr val="000000"/>
                </a:solidFill>
                <a:cs typeface="Arial" charset="0"/>
              </a:rPr>
              <a:pPr/>
              <a:t>4</a:t>
            </a:fld>
            <a:endParaRPr lang="en-US">
              <a:solidFill>
                <a:srgbClr val="000000"/>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F81AB8-FD63-45BC-89C4-869AB77ADC66}" type="slidenum">
              <a:rPr lang="en-US">
                <a:cs typeface="Arial" charset="0"/>
              </a:rPr>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DED694-2EAF-45CC-89E6-B53757DB3709}" type="slidenum">
              <a:rPr lang="en-US">
                <a:solidFill>
                  <a:srgbClr val="000000"/>
                </a:solidFill>
                <a:cs typeface="Arial" charset="0"/>
              </a:rPr>
              <a:pPr/>
              <a:t>6</a:t>
            </a:fld>
            <a:endParaRPr lang="en-US">
              <a:solidFill>
                <a:srgbClr val="000000"/>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B63260-2032-4492-8C35-7BC8C1D2A555}" type="slidenum">
              <a:rPr lang="en-US">
                <a:solidFill>
                  <a:srgbClr val="000000"/>
                </a:solidFill>
                <a:cs typeface="Arial" charset="0"/>
              </a:rPr>
              <a:pPr/>
              <a:t>7</a:t>
            </a:fld>
            <a:endParaRPr lang="en-US">
              <a:solidFill>
                <a:srgbClr val="000000"/>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9458CA-77FA-4D33-90A6-A2E4D4B1ADF7}" type="slidenum">
              <a:rPr lang="en-US">
                <a:cs typeface="Arial" charset="0"/>
              </a:rPr>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74E339-7F08-4D5C-BBEB-BC9727064759}" type="slidenum">
              <a:rPr lang="en-US">
                <a:solidFill>
                  <a:srgbClr val="000000"/>
                </a:solidFill>
                <a:cs typeface="Arial" charset="0"/>
              </a:rPr>
              <a:pPr/>
              <a:t>9</a:t>
            </a:fld>
            <a:endParaRPr lang="en-US">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2" descr="0_Tit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4" name="Picture 7" descr="10_Illustration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143000" y="381000"/>
            <a:ext cx="7239000" cy="411162"/>
          </a:xfrm>
        </p:spPr>
        <p:txBody>
          <a:bodyPr/>
          <a:lstStyle>
            <a:lvl1pPr>
              <a:defRPr sz="1600" b="1">
                <a:solidFill>
                  <a:schemeClr val="tx2"/>
                </a:solidFill>
                <a:latin typeface="+mj-lt"/>
              </a:defRPr>
            </a:lvl1pPr>
          </a:lstStyle>
          <a:p>
            <a:r>
              <a:rPr lang="en-US" smtClean="0"/>
              <a:t>Click to edit Master title style</a:t>
            </a:r>
            <a:endParaRPr lang="en-US"/>
          </a:p>
        </p:txBody>
      </p:sp>
      <p:sp>
        <p:nvSpPr>
          <p:cNvPr id="3" name="Content Placeholder 2"/>
          <p:cNvSpPr>
            <a:spLocks noGrp="1"/>
          </p:cNvSpPr>
          <p:nvPr>
            <p:ph sz="half" idx="1"/>
          </p:nvPr>
        </p:nvSpPr>
        <p:spPr>
          <a:xfrm>
            <a:off x="838200" y="914400"/>
            <a:ext cx="7543800" cy="5334000"/>
          </a:xfrm>
        </p:spPr>
        <p:txBody>
          <a:bodyPr/>
          <a:lstStyle>
            <a:lvl1pPr marL="0" indent="0">
              <a:buFontTx/>
              <a:buNone/>
              <a:defRPr sz="1400" b="1" baseline="0">
                <a:solidFill>
                  <a:schemeClr val="tx2"/>
                </a:solidFill>
              </a:defRPr>
            </a:lvl1pPr>
            <a:lvl2pPr marL="346075" indent="-111125">
              <a:lnSpc>
                <a:spcPts val="1200"/>
              </a:lnSpc>
              <a:buClr>
                <a:schemeClr val="tx2"/>
              </a:buClr>
              <a:buFont typeface="Arial" pitchFamily="34" charset="0"/>
              <a:buChar char="•"/>
              <a:tabLst>
                <a:tab pos="692150" algn="l"/>
              </a:tabLst>
              <a:defRPr sz="1400" baseline="0">
                <a:solidFill>
                  <a:schemeClr val="tx2"/>
                </a:solidFill>
              </a:defRPr>
            </a:lvl2pPr>
            <a:lvl3pPr marL="346075" indent="-111125">
              <a:lnSpc>
                <a:spcPts val="1200"/>
              </a:lnSpc>
              <a:buFont typeface="Arial" pitchFamily="34" charset="0"/>
              <a:buChar char="•"/>
              <a:tabLst>
                <a:tab pos="747713" algn="l"/>
              </a:tabLst>
              <a:defRPr sz="1200">
                <a:solidFill>
                  <a:schemeClr val="tx2"/>
                </a:solidFill>
              </a:defRPr>
            </a:lvl3pPr>
            <a:lvl4pPr>
              <a:buFontTx/>
              <a:buNone/>
              <a:tabLst>
                <a:tab pos="568325" algn="l"/>
              </a:tabLst>
              <a:defRPr sz="1200">
                <a:solidFill>
                  <a:schemeClr val="tx2"/>
                </a:solidFill>
              </a:defRPr>
            </a:lvl4pPr>
            <a:lvl5pPr>
              <a:buFontTx/>
              <a:buNone/>
              <a:defRPr sz="1200">
                <a:solidFill>
                  <a:schemeClr val="tx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Rectangle 7"/>
          <p:cNvSpPr/>
          <p:nvPr/>
        </p:nvSpPr>
        <p:spPr>
          <a:xfrm>
            <a:off x="0" y="0"/>
            <a:ext cx="9144000" cy="6858000"/>
          </a:xfrm>
          <a:prstGeom prst="rect">
            <a:avLst/>
          </a:prstGeom>
          <a:solidFill>
            <a:srgbClr val="B4DE8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6"/>
          <p:cNvSpPr txBox="1"/>
          <p:nvPr/>
        </p:nvSpPr>
        <p:spPr>
          <a:xfrm>
            <a:off x="1600200" y="5181600"/>
            <a:ext cx="6400800" cy="708025"/>
          </a:xfrm>
          <a:prstGeom prst="rect">
            <a:avLst/>
          </a:prstGeom>
          <a:noFill/>
        </p:spPr>
        <p:txBody>
          <a:bodyPr>
            <a:spAutoFit/>
          </a:bodyPr>
          <a:lstStyle/>
          <a:p>
            <a:pPr>
              <a:defRPr/>
            </a:pPr>
            <a:r>
              <a:rPr lang="en-US" sz="4000">
                <a:solidFill>
                  <a:srgbClr val="00B050"/>
                </a:solidFill>
                <a:latin typeface="Arial Black" pitchFamily="34" charset="0"/>
                <a:cs typeface="+mn-cs"/>
              </a:rPr>
              <a:t>DELETE  THIS  SLIDE</a:t>
            </a:r>
            <a:endParaRPr lang="en-US" sz="4000">
              <a:solidFill>
                <a:srgbClr val="00B050"/>
              </a:solidFill>
              <a:latin typeface="Arial Black" pitchFamily="34" charset="0"/>
              <a:cs typeface="+mn-cs"/>
            </a:endParaRPr>
          </a:p>
        </p:txBody>
      </p:sp>
      <p:sp>
        <p:nvSpPr>
          <p:cNvPr id="4" name="Content Placeholder 3"/>
          <p:cNvSpPr>
            <a:spLocks noGrp="1"/>
          </p:cNvSpPr>
          <p:nvPr>
            <p:ph sz="half" idx="2"/>
          </p:nvPr>
        </p:nvSpPr>
        <p:spPr>
          <a:xfrm>
            <a:off x="762000" y="609600"/>
            <a:ext cx="7696200" cy="3951288"/>
          </a:xfrm>
        </p:spPr>
        <p:txBody>
          <a:bodyPr/>
          <a:lstStyle>
            <a:lvl1pPr>
              <a:defRPr sz="2400" b="0" baseline="0">
                <a:solidFill>
                  <a:srgbClr val="00B050"/>
                </a:solidFill>
                <a:latin typeface="+mj-lt"/>
              </a:defRPr>
            </a:lvl1pPr>
            <a:lvl2pPr>
              <a:buFontTx/>
              <a:buNone/>
              <a:defRPr sz="2400"/>
            </a:lvl2pPr>
            <a:lvl3pPr>
              <a:buFontTx/>
              <a:buNone/>
              <a:defRPr sz="2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457200" y="6416675"/>
            <a:ext cx="2133600" cy="365125"/>
          </a:xfrm>
          <a:prstGeom prst="rect">
            <a:avLst/>
          </a:prstGeom>
        </p:spPr>
        <p:txBody>
          <a:bodyPr/>
          <a:lstStyle>
            <a:lvl1pPr>
              <a:defRPr>
                <a:cs typeface="+mn-cs"/>
              </a:defRPr>
            </a:lvl1pPr>
          </a:lstStyle>
          <a:p>
            <a:pPr>
              <a:defRPr/>
            </a:pPr>
            <a:fld id="{2345907D-FA8E-4C71-81E8-D1DF81F0D2AB}" type="datetimeFigureOut">
              <a:rPr lang="en-US" altLang="zh-CN"/>
              <a:pPr>
                <a:defRPr/>
              </a:pPr>
              <a:t>10/6/2013</a:t>
            </a:fld>
            <a:endParaRPr lang="en-US" altLang="zh-CN"/>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lvl1pPr>
              <a:defRPr>
                <a:cs typeface="+mn-cs"/>
              </a:defRPr>
            </a:lvl1pPr>
          </a:lstStyle>
          <a:p>
            <a:pPr>
              <a:defRPr/>
            </a:pPr>
            <a:endParaRPr lang="zh-CN" altLang="zh-CN"/>
          </a:p>
        </p:txBody>
      </p:sp>
      <p:sp>
        <p:nvSpPr>
          <p:cNvPr id="4" name="Slide Number Placeholder 22"/>
          <p:cNvSpPr>
            <a:spLocks noGrp="1"/>
          </p:cNvSpPr>
          <p:nvPr>
            <p:ph type="sldNum" sz="quarter" idx="12"/>
          </p:nvPr>
        </p:nvSpPr>
        <p:spPr>
          <a:xfrm>
            <a:off x="7924800" y="6416675"/>
            <a:ext cx="762000" cy="365125"/>
          </a:xfrm>
          <a:prstGeom prst="rect">
            <a:avLst/>
          </a:prstGeom>
        </p:spPr>
        <p:txBody>
          <a:bodyPr/>
          <a:lstStyle>
            <a:lvl1pPr>
              <a:defRPr>
                <a:cs typeface="+mn-cs"/>
              </a:defRPr>
            </a:lvl1pPr>
          </a:lstStyle>
          <a:p>
            <a:pPr>
              <a:defRPr/>
            </a:pPr>
            <a:fld id="{5BEA190B-F5BA-4E45-8373-B80ED39D6F15}"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5" descr="1_Lectur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66800" y="5151438"/>
            <a:ext cx="6705600" cy="411162"/>
          </a:xfrm>
        </p:spPr>
        <p:txBody>
          <a:bodyPr/>
          <a:lstStyle>
            <a:lvl1pPr algn="r">
              <a:defRPr b="0">
                <a:solidFill>
                  <a:srgbClr val="600000"/>
                </a:solidFill>
              </a:defRPr>
            </a:lvl1pPr>
          </a:lstStyle>
          <a:p>
            <a:r>
              <a:rPr lang="en-US" smtClean="0"/>
              <a:t>Click to edit Master title style</a:t>
            </a:r>
            <a:endParaRPr lang="en-US"/>
          </a:p>
        </p:txBody>
      </p:sp>
      <p:sp>
        <p:nvSpPr>
          <p:cNvPr id="3" name="Content Placeholder 2"/>
          <p:cNvSpPr>
            <a:spLocks noGrp="1"/>
          </p:cNvSpPr>
          <p:nvPr>
            <p:ph idx="1"/>
          </p:nvPr>
        </p:nvSpPr>
        <p:spPr>
          <a:xfrm>
            <a:off x="5410200" y="4800600"/>
            <a:ext cx="2743200" cy="457200"/>
          </a:xfrm>
        </p:spPr>
        <p:txBody>
          <a:bodyPr/>
          <a:lstStyle>
            <a:lvl1pPr marL="234950" indent="-234950">
              <a:buFontTx/>
              <a:buNone/>
              <a:defRPr sz="2400" b="1" spc="50" baseline="0">
                <a:solidFill>
                  <a:srgbClr val="680000"/>
                </a:solidFill>
              </a:defRPr>
            </a:lvl1pPr>
            <a:lvl2pPr marL="457200" indent="-166688">
              <a:defRPr>
                <a:solidFill>
                  <a:srgbClr val="10253F"/>
                </a:solidFill>
              </a:defRPr>
            </a:lvl2pPr>
            <a:lvl3pPr marL="796925" indent="-228600">
              <a:defRPr>
                <a:solidFill>
                  <a:srgbClr val="10253F"/>
                </a:solidFill>
              </a:defRPr>
            </a:lvl3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4" name="Picture 6" descr="2_Text-Bib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143000" y="685800"/>
            <a:ext cx="7315200" cy="411162"/>
          </a:xfrm>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234950" indent="-234950">
              <a:defRPr>
                <a:solidFill>
                  <a:srgbClr val="10253F"/>
                </a:solidFill>
              </a:defRPr>
            </a:lvl1pPr>
            <a:lvl2pPr marL="457200" indent="-166688">
              <a:defRPr>
                <a:solidFill>
                  <a:srgbClr val="10253F"/>
                </a:solidFill>
              </a:defRPr>
            </a:lvl2pPr>
            <a:lvl3pPr marL="796925" indent="-228600">
              <a:defRPr>
                <a:solidFill>
                  <a:srgbClr val="10253F"/>
                </a:solidFill>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10253F"/>
                </a:solidFill>
              </a:defRPr>
            </a:lvl1pPr>
            <a:lvl2pPr>
              <a:defRPr>
                <a:solidFill>
                  <a:srgbClr val="10253F"/>
                </a:solidFill>
              </a:defRPr>
            </a:lvl2pPr>
            <a:lvl3pPr>
              <a:defRPr>
                <a:solidFill>
                  <a:srgbClr val="10253F"/>
                </a:solidFill>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6" descr="6_Text-Modern.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457200"/>
            <a:ext cx="8153400" cy="411162"/>
          </a:xfrm>
        </p:spPr>
        <p:txBody>
          <a:bodyPr/>
          <a:lstStyle>
            <a:lvl1pPr algn="r">
              <a:defRPr>
                <a:solidFill>
                  <a:srgbClr val="800000"/>
                </a:solidFill>
                <a:effectLst>
                  <a:outerShdw dist="38100" dir="2400000" algn="ctr" rotWithShape="0">
                    <a:srgbClr val="C4BD97"/>
                  </a:outerShdw>
                </a:effectLst>
              </a:defRPr>
            </a:lvl1pPr>
          </a:lstStyle>
          <a:p>
            <a:r>
              <a:rPr lang="en-US" smtClean="0"/>
              <a:t>Click to edit Master title style</a:t>
            </a:r>
            <a:endParaRPr lang="en-US"/>
          </a:p>
        </p:txBody>
      </p:sp>
      <p:sp>
        <p:nvSpPr>
          <p:cNvPr id="3" name="Content Placeholder 2"/>
          <p:cNvSpPr>
            <a:spLocks noGrp="1"/>
          </p:cNvSpPr>
          <p:nvPr>
            <p:ph idx="1"/>
          </p:nvPr>
        </p:nvSpPr>
        <p:spPr>
          <a:xfrm>
            <a:off x="990600" y="990600"/>
            <a:ext cx="7239000" cy="5257800"/>
          </a:xfrm>
        </p:spPr>
        <p:txBody>
          <a:bodyPr/>
          <a:lstStyle>
            <a:lvl1pPr>
              <a:buClr>
                <a:srgbClr val="990000"/>
              </a:buClr>
              <a:defRPr>
                <a:solidFill>
                  <a:srgbClr val="D8D4BA"/>
                </a:solidFill>
              </a:defRPr>
            </a:lvl1pPr>
            <a:lvl2pPr>
              <a:buClr>
                <a:srgbClr val="990000"/>
              </a:buClr>
              <a:defRPr>
                <a:solidFill>
                  <a:srgbClr val="D8D4BA"/>
                </a:solidFill>
              </a:defRPr>
            </a:lvl2pPr>
            <a:lvl3pPr>
              <a:buClr>
                <a:srgbClr val="990000"/>
              </a:buClr>
              <a:defRPr>
                <a:solidFill>
                  <a:srgbClr val="D8D4BA"/>
                </a:solidFill>
              </a:defRPr>
            </a:lvl3pPr>
            <a:lvl4pPr>
              <a:buClr>
                <a:srgbClr val="990000"/>
              </a:buClr>
              <a:defRPr>
                <a:solidFill>
                  <a:srgbClr val="D8D4BA"/>
                </a:solidFill>
              </a:defRPr>
            </a:lvl4pPr>
            <a:lvl5pPr>
              <a:buClr>
                <a:srgbClr val="990000"/>
              </a:buClr>
              <a:defRPr>
                <a:solidFill>
                  <a:srgbClr val="D8D4BA"/>
                </a:solidFill>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4" descr="7_Text-Modern.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66800" y="685800"/>
            <a:ext cx="7086600" cy="411162"/>
          </a:xfrm>
        </p:spPr>
        <p:txBody>
          <a:bodyPr/>
          <a:lstStyle>
            <a:lvl1pPr algn="l">
              <a:defRPr>
                <a:solidFill>
                  <a:srgbClr val="6C0000"/>
                </a:solidFill>
                <a:effectLst/>
              </a:defRPr>
            </a:lvl1pPr>
          </a:lstStyle>
          <a:p>
            <a:r>
              <a:rPr lang="en-US" smtClean="0"/>
              <a:t>Click to edit Master title style</a:t>
            </a:r>
            <a:endParaRPr lang="en-US"/>
          </a:p>
        </p:txBody>
      </p:sp>
      <p:sp>
        <p:nvSpPr>
          <p:cNvPr id="3" name="Content Placeholder 2"/>
          <p:cNvSpPr>
            <a:spLocks noGrp="1"/>
          </p:cNvSpPr>
          <p:nvPr>
            <p:ph idx="1"/>
          </p:nvPr>
        </p:nvSpPr>
        <p:spPr>
          <a:xfrm>
            <a:off x="838200" y="1295400"/>
            <a:ext cx="7391400" cy="5029200"/>
          </a:xfrm>
        </p:spPr>
        <p:txBody>
          <a:bodyPr/>
          <a:lstStyle>
            <a:lvl1pPr>
              <a:buClr>
                <a:srgbClr val="990000"/>
              </a:buClr>
              <a:defRPr>
                <a:solidFill>
                  <a:srgbClr val="D8D4BA"/>
                </a:solidFill>
              </a:defRPr>
            </a:lvl1pPr>
            <a:lvl2pPr>
              <a:buClr>
                <a:srgbClr val="990000"/>
              </a:buClr>
              <a:defRPr>
                <a:solidFill>
                  <a:srgbClr val="D8D4BA"/>
                </a:solidFill>
              </a:defRPr>
            </a:lvl2pPr>
            <a:lvl3pPr>
              <a:buClr>
                <a:srgbClr val="990000"/>
              </a:buClr>
              <a:defRPr>
                <a:solidFill>
                  <a:srgbClr val="D8D4BA"/>
                </a:solidFill>
              </a:defRPr>
            </a:lvl3pPr>
            <a:lvl4pPr>
              <a:buClr>
                <a:srgbClr val="990000"/>
              </a:buClr>
              <a:defRPr>
                <a:solidFill>
                  <a:srgbClr val="D8D4BA"/>
                </a:solidFill>
              </a:defRPr>
            </a:lvl4pPr>
            <a:lvl5pPr>
              <a:buClr>
                <a:srgbClr val="990000"/>
              </a:buClr>
              <a:defRPr>
                <a:solidFill>
                  <a:srgbClr val="D8D4BA"/>
                </a:solidFill>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5" descr="8_Assignment.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685800"/>
            <a:ext cx="9144000" cy="411162"/>
          </a:xfrm>
        </p:spPr>
        <p:txBody>
          <a:bodyPr/>
          <a:lstStyle>
            <a:lvl1pPr algn="ctr">
              <a:defRPr>
                <a:solidFill>
                  <a:srgbClr val="E5D6AD"/>
                </a:solidFill>
                <a:effectLst/>
              </a:defRPr>
            </a:lvl1pPr>
          </a:lstStyle>
          <a:p>
            <a:r>
              <a:rPr lang="en-US" smtClean="0"/>
              <a:t>Click to edit Master title style</a:t>
            </a:r>
            <a:endParaRPr lang="en-US"/>
          </a:p>
        </p:txBody>
      </p:sp>
      <p:sp>
        <p:nvSpPr>
          <p:cNvPr id="3" name="Content Placeholder 2"/>
          <p:cNvSpPr>
            <a:spLocks noGrp="1"/>
          </p:cNvSpPr>
          <p:nvPr>
            <p:ph idx="1"/>
          </p:nvPr>
        </p:nvSpPr>
        <p:spPr>
          <a:xfrm>
            <a:off x="1600200" y="1295400"/>
            <a:ext cx="6172200" cy="4953000"/>
          </a:xfrm>
        </p:spPr>
        <p:txBody>
          <a:bodyPr/>
          <a:lstStyle>
            <a:lvl1pPr>
              <a:buClr>
                <a:srgbClr val="800000"/>
              </a:buClr>
              <a:defRPr>
                <a:solidFill>
                  <a:schemeClr val="tx2">
                    <a:lumMod val="50000"/>
                  </a:schemeClr>
                </a:solidFill>
              </a:defRPr>
            </a:lvl1pPr>
            <a:lvl2pPr>
              <a:buClr>
                <a:srgbClr val="800000"/>
              </a:buClr>
              <a:defRPr>
                <a:solidFill>
                  <a:schemeClr val="tx2">
                    <a:lumMod val="50000"/>
                  </a:schemeClr>
                </a:solidFill>
              </a:defRPr>
            </a:lvl2pPr>
            <a:lvl3pPr>
              <a:buClr>
                <a:srgbClr val="800000"/>
              </a:buClr>
              <a:defRPr>
                <a:solidFill>
                  <a:schemeClr val="tx2">
                    <a:lumMod val="50000"/>
                  </a:schemeClr>
                </a:solidFill>
              </a:defRPr>
            </a:lvl3pPr>
            <a:lvl4pPr>
              <a:buClr>
                <a:srgbClr val="990000"/>
              </a:buClr>
              <a:defRPr>
                <a:solidFill>
                  <a:srgbClr val="D8D4BA"/>
                </a:solidFill>
              </a:defRPr>
            </a:lvl4pPr>
            <a:lvl5pPr>
              <a:buClr>
                <a:srgbClr val="990000"/>
              </a:buClr>
              <a:defRPr>
                <a:solidFill>
                  <a:srgbClr val="D8D4BA"/>
                </a:solidFill>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4" name="Picture 4" descr="9_Assignment.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685800"/>
            <a:ext cx="9144000" cy="411162"/>
          </a:xfrm>
        </p:spPr>
        <p:txBody>
          <a:bodyPr/>
          <a:lstStyle>
            <a:lvl1pPr algn="ctr">
              <a:defRPr>
                <a:solidFill>
                  <a:srgbClr val="E5D6AD"/>
                </a:solidFill>
                <a:effectLst/>
              </a:defRPr>
            </a:lvl1pPr>
          </a:lstStyle>
          <a:p>
            <a:r>
              <a:rPr lang="en-US" smtClean="0"/>
              <a:t>Click to edit Master title style</a:t>
            </a:r>
            <a:endParaRPr lang="en-US"/>
          </a:p>
        </p:txBody>
      </p:sp>
      <p:sp>
        <p:nvSpPr>
          <p:cNvPr id="3" name="Content Placeholder 2"/>
          <p:cNvSpPr>
            <a:spLocks noGrp="1"/>
          </p:cNvSpPr>
          <p:nvPr>
            <p:ph idx="1"/>
          </p:nvPr>
        </p:nvSpPr>
        <p:spPr>
          <a:xfrm>
            <a:off x="990600" y="1295400"/>
            <a:ext cx="7239000" cy="4953000"/>
          </a:xfrm>
        </p:spPr>
        <p:txBody>
          <a:bodyPr/>
          <a:lstStyle>
            <a:lvl1pPr>
              <a:buClr>
                <a:srgbClr val="800000"/>
              </a:buClr>
              <a:defRPr>
                <a:solidFill>
                  <a:schemeClr val="tx2">
                    <a:lumMod val="50000"/>
                  </a:schemeClr>
                </a:solidFill>
              </a:defRPr>
            </a:lvl1pPr>
            <a:lvl2pPr>
              <a:buClr>
                <a:srgbClr val="800000"/>
              </a:buClr>
              <a:defRPr>
                <a:solidFill>
                  <a:schemeClr val="tx2">
                    <a:lumMod val="50000"/>
                  </a:schemeClr>
                </a:solidFill>
              </a:defRPr>
            </a:lvl2pPr>
            <a:lvl3pPr>
              <a:buClr>
                <a:srgbClr val="800000"/>
              </a:buClr>
              <a:defRPr>
                <a:solidFill>
                  <a:schemeClr val="tx2">
                    <a:lumMod val="50000"/>
                  </a:schemeClr>
                </a:solidFill>
              </a:defRPr>
            </a:lvl3pPr>
            <a:lvl4pPr>
              <a:buClr>
                <a:srgbClr val="990000"/>
              </a:buClr>
              <a:defRPr>
                <a:solidFill>
                  <a:srgbClr val="D8D4BA"/>
                </a:solidFill>
              </a:defRPr>
            </a:lvl4pPr>
            <a:lvl5pPr>
              <a:buClr>
                <a:srgbClr val="990000"/>
              </a:buClr>
              <a:defRPr>
                <a:solidFill>
                  <a:srgbClr val="D8D4BA"/>
                </a:solidFill>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9C29F"/>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3_Text-Bible.jpg"/>
          <p:cNvPicPr>
            <a:picLocks noChangeAspect="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1143000" y="685800"/>
            <a:ext cx="7239000" cy="411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914400" y="1371600"/>
            <a:ext cx="7239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2" r:id="rId4"/>
    <p:sldLayoutId id="2147483676" r:id="rId5"/>
    <p:sldLayoutId id="2147483677" r:id="rId6"/>
    <p:sldLayoutId id="2147483678" r:id="rId7"/>
    <p:sldLayoutId id="2147483679" r:id="rId8"/>
    <p:sldLayoutId id="2147483671" r:id="rId9"/>
    <p:sldLayoutId id="2147483680" r:id="rId10"/>
    <p:sldLayoutId id="2147483681" r:id="rId11"/>
    <p:sldLayoutId id="2147483682" r:id="rId12"/>
  </p:sldLayoutIdLst>
  <p:txStyles>
    <p:titleStyle>
      <a:lvl1pPr algn="l" rtl="0" fontAlgn="base">
        <a:spcBef>
          <a:spcPct val="0"/>
        </a:spcBef>
        <a:spcAft>
          <a:spcPct val="0"/>
        </a:spcAft>
        <a:defRPr sz="3600" kern="1200">
          <a:solidFill>
            <a:srgbClr val="DDD9C3"/>
          </a:solidFill>
          <a:latin typeface="Berlin Sans FB Demi" pitchFamily="34" charset="0"/>
          <a:ea typeface="+mj-ea"/>
          <a:cs typeface="+mj-cs"/>
        </a:defRPr>
      </a:lvl1pPr>
      <a:lvl2pPr algn="l" rtl="0" fontAlgn="base">
        <a:spcBef>
          <a:spcPct val="0"/>
        </a:spcBef>
        <a:spcAft>
          <a:spcPct val="0"/>
        </a:spcAft>
        <a:defRPr sz="3600">
          <a:solidFill>
            <a:srgbClr val="DDD9C3"/>
          </a:solidFill>
          <a:latin typeface="Berlin Sans FB Demi" pitchFamily="34" charset="0"/>
        </a:defRPr>
      </a:lvl2pPr>
      <a:lvl3pPr algn="l" rtl="0" fontAlgn="base">
        <a:spcBef>
          <a:spcPct val="0"/>
        </a:spcBef>
        <a:spcAft>
          <a:spcPct val="0"/>
        </a:spcAft>
        <a:defRPr sz="3600">
          <a:solidFill>
            <a:srgbClr val="DDD9C3"/>
          </a:solidFill>
          <a:latin typeface="Berlin Sans FB Demi" pitchFamily="34" charset="0"/>
        </a:defRPr>
      </a:lvl3pPr>
      <a:lvl4pPr algn="l" rtl="0" fontAlgn="base">
        <a:spcBef>
          <a:spcPct val="0"/>
        </a:spcBef>
        <a:spcAft>
          <a:spcPct val="0"/>
        </a:spcAft>
        <a:defRPr sz="3600">
          <a:solidFill>
            <a:srgbClr val="DDD9C3"/>
          </a:solidFill>
          <a:latin typeface="Berlin Sans FB Demi" pitchFamily="34" charset="0"/>
        </a:defRPr>
      </a:lvl4pPr>
      <a:lvl5pPr algn="l" rtl="0" fontAlgn="base">
        <a:spcBef>
          <a:spcPct val="0"/>
        </a:spcBef>
        <a:spcAft>
          <a:spcPct val="0"/>
        </a:spcAft>
        <a:defRPr sz="3600">
          <a:solidFill>
            <a:srgbClr val="DDD9C3"/>
          </a:solidFill>
          <a:latin typeface="Berlin Sans FB Demi" pitchFamily="34" charset="0"/>
        </a:defRPr>
      </a:lvl5pPr>
      <a:lvl6pPr marL="457200" algn="l" rtl="0" fontAlgn="base">
        <a:spcBef>
          <a:spcPct val="0"/>
        </a:spcBef>
        <a:spcAft>
          <a:spcPct val="0"/>
        </a:spcAft>
        <a:defRPr sz="3600">
          <a:solidFill>
            <a:srgbClr val="DDD9C3"/>
          </a:solidFill>
          <a:latin typeface="Berlin Sans FB Demi" pitchFamily="34" charset="0"/>
        </a:defRPr>
      </a:lvl6pPr>
      <a:lvl7pPr marL="914400" algn="l" rtl="0" fontAlgn="base">
        <a:spcBef>
          <a:spcPct val="0"/>
        </a:spcBef>
        <a:spcAft>
          <a:spcPct val="0"/>
        </a:spcAft>
        <a:defRPr sz="3600">
          <a:solidFill>
            <a:srgbClr val="DDD9C3"/>
          </a:solidFill>
          <a:latin typeface="Berlin Sans FB Demi" pitchFamily="34" charset="0"/>
        </a:defRPr>
      </a:lvl7pPr>
      <a:lvl8pPr marL="1371600" algn="l" rtl="0" fontAlgn="base">
        <a:spcBef>
          <a:spcPct val="0"/>
        </a:spcBef>
        <a:spcAft>
          <a:spcPct val="0"/>
        </a:spcAft>
        <a:defRPr sz="3600">
          <a:solidFill>
            <a:srgbClr val="DDD9C3"/>
          </a:solidFill>
          <a:latin typeface="Berlin Sans FB Demi" pitchFamily="34" charset="0"/>
        </a:defRPr>
      </a:lvl8pPr>
      <a:lvl9pPr marL="1828800" algn="l" rtl="0" fontAlgn="base">
        <a:spcBef>
          <a:spcPct val="0"/>
        </a:spcBef>
        <a:spcAft>
          <a:spcPct val="0"/>
        </a:spcAft>
        <a:defRPr sz="3600">
          <a:solidFill>
            <a:srgbClr val="DDD9C3"/>
          </a:solidFill>
          <a:latin typeface="Berlin Sans FB Demi" pitchFamily="34" charset="0"/>
        </a:defRPr>
      </a:lvl9pPr>
    </p:titleStyle>
    <p:bodyStyle>
      <a:lvl1pPr marL="234950" indent="-234950" algn="l" rtl="0" fontAlgn="base">
        <a:spcBef>
          <a:spcPct val="20000"/>
        </a:spcBef>
        <a:spcAft>
          <a:spcPct val="0"/>
        </a:spcAft>
        <a:buClr>
          <a:srgbClr val="600000"/>
        </a:buClr>
        <a:buFont typeface="Wingdings" pitchFamily="2" charset="2"/>
        <a:buChar char="§"/>
        <a:defRPr sz="2800" kern="1200">
          <a:solidFill>
            <a:srgbClr val="10253F"/>
          </a:solidFill>
          <a:latin typeface="+mn-lt"/>
          <a:ea typeface="+mn-ea"/>
          <a:cs typeface="+mn-cs"/>
        </a:defRPr>
      </a:lvl1pPr>
      <a:lvl2pPr marL="512763" indent="-166688" algn="l" rtl="0" fontAlgn="base">
        <a:spcBef>
          <a:spcPct val="20000"/>
        </a:spcBef>
        <a:spcAft>
          <a:spcPct val="0"/>
        </a:spcAft>
        <a:buClr>
          <a:srgbClr val="600000"/>
        </a:buClr>
        <a:buFont typeface="Arial" charset="0"/>
        <a:buChar char="•"/>
        <a:defRPr sz="2800" kern="1200">
          <a:solidFill>
            <a:srgbClr val="10253F"/>
          </a:solidFill>
          <a:latin typeface="+mn-lt"/>
          <a:ea typeface="+mn-ea"/>
          <a:cs typeface="+mn-cs"/>
        </a:defRPr>
      </a:lvl2pPr>
      <a:lvl3pPr marL="796925" indent="-228600" algn="l" rtl="0" fontAlgn="base">
        <a:spcBef>
          <a:spcPct val="20000"/>
        </a:spcBef>
        <a:spcAft>
          <a:spcPct val="0"/>
        </a:spcAft>
        <a:buClr>
          <a:srgbClr val="600000"/>
        </a:buClr>
        <a:buFont typeface="Times New Roman" pitchFamily="18" charset="0"/>
        <a:buChar char="–"/>
        <a:defRPr sz="2800" kern="1200">
          <a:solidFill>
            <a:srgbClr val="10253F"/>
          </a:solidFill>
          <a:latin typeface="+mn-lt"/>
          <a:ea typeface="+mn-ea"/>
          <a:cs typeface="+mn-cs"/>
        </a:defRPr>
      </a:lvl3pPr>
      <a:lvl4pPr marL="1600200" indent="-228600" algn="l" rtl="0" fontAlgn="base">
        <a:spcBef>
          <a:spcPct val="20000"/>
        </a:spcBef>
        <a:spcAft>
          <a:spcPct val="0"/>
        </a:spcAft>
        <a:buFont typeface="Arial" charset="0"/>
        <a:buChar char="–"/>
        <a:defRPr sz="2800" kern="1200">
          <a:solidFill>
            <a:srgbClr val="10253F"/>
          </a:solidFill>
          <a:latin typeface="+mn-lt"/>
          <a:ea typeface="+mn-ea"/>
          <a:cs typeface="+mn-cs"/>
        </a:defRPr>
      </a:lvl4pPr>
      <a:lvl5pPr marL="2057400" indent="-228600" algn="l" rtl="0" fontAlgn="base">
        <a:spcBef>
          <a:spcPct val="20000"/>
        </a:spcBef>
        <a:spcAft>
          <a:spcPct val="0"/>
        </a:spcAft>
        <a:buFont typeface="Arial" charset="0"/>
        <a:buChar char="»"/>
        <a:defRPr sz="2800" kern="1200">
          <a:solidFill>
            <a:srgbClr val="10253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1"/>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9DC2359-0B2A-424F-B6EA-3D6386CEA141}" type="slidenum">
              <a:rPr lang="en-US" altLang="zh-CN" sz="1200" smtClean="0">
                <a:solidFill>
                  <a:srgbClr val="333300"/>
                </a:solidFill>
                <a:latin typeface="Times New Roman" pitchFamily="18" charset="0"/>
                <a:cs typeface="Arial" charset="0"/>
              </a:rPr>
              <a:pPr/>
              <a:t>1</a:t>
            </a:fld>
            <a:endParaRPr lang="en-US" altLang="zh-CN" sz="1200" smtClean="0">
              <a:solidFill>
                <a:srgbClr val="333300"/>
              </a:solidFill>
              <a:latin typeface="Times New Roman" pitchFamily="18" charset="0"/>
              <a:cs typeface="Arial" charset="0"/>
            </a:endParaRPr>
          </a:p>
        </p:txBody>
      </p:sp>
      <p:sp>
        <p:nvSpPr>
          <p:cNvPr id="16386" name="Text Box 2"/>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endParaRPr lang="zh-CN" altLang="zh-CN" sz="2400" i="1">
              <a:latin typeface="Times New Roman" pitchFamily="18" charset="0"/>
            </a:endParaRPr>
          </a:p>
        </p:txBody>
      </p:sp>
      <p:sp>
        <p:nvSpPr>
          <p:cNvPr id="4100" name="Text Box 3"/>
          <p:cNvSpPr txBox="1">
            <a:spLocks noChangeArrowheads="1"/>
          </p:cNvSpPr>
          <p:nvPr/>
        </p:nvSpPr>
        <p:spPr bwMode="auto">
          <a:xfrm>
            <a:off x="228600" y="2024063"/>
            <a:ext cx="8686800" cy="830262"/>
          </a:xfrm>
          <a:prstGeom prst="rect">
            <a:avLst/>
          </a:prstGeom>
          <a:noFill/>
          <a:ln w="9525">
            <a:noFill/>
            <a:miter lim="800000"/>
            <a:headEnd/>
            <a:tailEnd/>
          </a:ln>
        </p:spPr>
        <p:txBody>
          <a:bodyPr>
            <a:spAutoFit/>
          </a:bodyPr>
          <a:lstStyle/>
          <a:p>
            <a:pPr algn="ctr">
              <a:spcBef>
                <a:spcPts val="1200"/>
              </a:spcBef>
              <a:defRPr/>
            </a:pPr>
            <a:r>
              <a:rPr lang="zh-CN" altLang="en-US" sz="4800" b="1" dirty="0">
                <a:solidFill>
                  <a:schemeClr val="tx2"/>
                </a:solidFill>
                <a:latin typeface="+mj-ea"/>
                <a:ea typeface="+mj-ea"/>
                <a:cs typeface="+mn-cs"/>
              </a:rPr>
              <a:t>我们一起祷告吧</a:t>
            </a:r>
            <a:endParaRPr lang="en-US" altLang="zh-CN" sz="4800" b="1" dirty="0">
              <a:solidFill>
                <a:schemeClr val="tx2"/>
              </a:solidFill>
              <a:latin typeface="+mj-ea"/>
              <a:ea typeface="+mj-ea"/>
              <a:cs typeface="+mn-cs"/>
            </a:endParaRPr>
          </a:p>
        </p:txBody>
      </p:sp>
      <p:pic>
        <p:nvPicPr>
          <p:cNvPr id="16388" name="Picture 6" descr="CIU_LogoIcon-Blue"/>
          <p:cNvPicPr>
            <a:picLocks noChangeAspect="1" noChangeArrowheads="1"/>
          </p:cNvPicPr>
          <p:nvPr/>
        </p:nvPicPr>
        <p:blipFill>
          <a:blip r:embed="rId3"/>
          <a:srcRect/>
          <a:stretch>
            <a:fillRect/>
          </a:stretch>
        </p:blipFill>
        <p:spPr bwMode="auto">
          <a:xfrm>
            <a:off x="914400" y="4724400"/>
            <a:ext cx="992188" cy="1316038"/>
          </a:xfrm>
          <a:prstGeom prst="rect">
            <a:avLst/>
          </a:prstGeom>
          <a:noFill/>
          <a:ln w="9525">
            <a:noFill/>
            <a:miter lim="800000"/>
            <a:headEnd/>
            <a:tailEnd/>
          </a:ln>
        </p:spPr>
      </p:pic>
      <p:sp>
        <p:nvSpPr>
          <p:cNvPr id="16389" name="TextBox 5"/>
          <p:cNvSpPr txBox="1">
            <a:spLocks noChangeArrowheads="1"/>
          </p:cNvSpPr>
          <p:nvPr/>
        </p:nvSpPr>
        <p:spPr bwMode="auto">
          <a:xfrm>
            <a:off x="4038600" y="4495800"/>
            <a:ext cx="3962400" cy="1200150"/>
          </a:xfrm>
          <a:prstGeom prst="rect">
            <a:avLst/>
          </a:prstGeom>
          <a:noFill/>
          <a:ln w="9525">
            <a:noFill/>
            <a:miter lim="800000"/>
            <a:headEnd/>
            <a:tailEnd/>
          </a:ln>
        </p:spPr>
        <p:txBody>
          <a:bodyPr>
            <a:spAutoFit/>
          </a:bodyPr>
          <a:lstStyle/>
          <a:p>
            <a:pPr algn="r" rtl="1"/>
            <a:r>
              <a:rPr lang="zh-CN" altLang="en-US" sz="2400">
                <a:latin typeface="Times New Roman" pitchFamily="18" charset="0"/>
              </a:rPr>
              <a:t>哥伦比亚华人基督教会</a:t>
            </a:r>
            <a:endParaRPr lang="en-US" altLang="zh-CN" sz="2400">
              <a:latin typeface="Times New Roman" pitchFamily="18" charset="0"/>
            </a:endParaRPr>
          </a:p>
          <a:p>
            <a:pPr algn="r" rtl="1"/>
            <a:r>
              <a:rPr lang="zh-CN" altLang="en-US" sz="2400">
                <a:latin typeface="Times New Roman" pitchFamily="18" charset="0"/>
              </a:rPr>
              <a:t>郭易君</a:t>
            </a:r>
            <a:endParaRPr lang="en-US" altLang="zh-CN" sz="2400">
              <a:latin typeface="Times New Roman" pitchFamily="18" charset="0"/>
            </a:endParaRPr>
          </a:p>
          <a:p>
            <a:pPr algn="r" rtl="1"/>
            <a:r>
              <a:rPr lang="en-US" altLang="zh-CN" sz="2400">
                <a:latin typeface="Times New Roman" pitchFamily="18" charset="0"/>
              </a:rPr>
              <a:t>2013</a:t>
            </a:r>
            <a:r>
              <a:rPr lang="zh-CN" altLang="en-US" sz="2400">
                <a:latin typeface="Times New Roman" pitchFamily="18" charset="0"/>
              </a:rPr>
              <a:t>年</a:t>
            </a:r>
            <a:r>
              <a:rPr lang="en-US" altLang="zh-CN" sz="2400">
                <a:latin typeface="Times New Roman" pitchFamily="18" charset="0"/>
              </a:rPr>
              <a:t>10</a:t>
            </a:r>
            <a:r>
              <a:rPr lang="zh-CN" altLang="en-US" sz="2400">
                <a:latin typeface="Times New Roman" pitchFamily="18" charset="0"/>
              </a:rPr>
              <a:t>月</a:t>
            </a:r>
            <a:r>
              <a:rPr lang="en-US" altLang="zh-CN" sz="2400">
                <a:latin typeface="Times New Roman" pitchFamily="18" charset="0"/>
              </a:rPr>
              <a:t>6</a:t>
            </a:r>
            <a:r>
              <a:rPr lang="zh-CN" altLang="en-US" sz="2400">
                <a:latin typeface="Times New Roman" pitchFamily="18" charset="0"/>
              </a:rPr>
              <a:t>日</a:t>
            </a: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76200" y="746125"/>
            <a:ext cx="8686800" cy="549275"/>
          </a:xfrm>
          <a:prstGeom prst="rect">
            <a:avLst/>
          </a:prstGeom>
          <a:solidFill>
            <a:schemeClr val="tx2">
              <a:lumMod val="50000"/>
            </a:schemeClr>
          </a:solidFill>
          <a:ln w="9525">
            <a:noFill/>
            <a:miter lim="800000"/>
            <a:headEnd/>
            <a:tailEnd/>
          </a:ln>
        </p:spPr>
        <p:txBody>
          <a:bodyPr>
            <a:spAutoFit/>
          </a:bodyPr>
          <a:lstStyle/>
          <a:p>
            <a:pPr indent="342900">
              <a:lnSpc>
                <a:spcPts val="3200"/>
              </a:lnSpc>
              <a:defRPr/>
            </a:pPr>
            <a:r>
              <a:rPr lang="en-US" sz="4400" b="1">
                <a:solidFill>
                  <a:prstClr val="white"/>
                </a:solidFill>
                <a:latin typeface="Calibri" pitchFamily="34" charset="0"/>
                <a:cs typeface="+mn-cs"/>
              </a:rPr>
              <a:t>	</a:t>
            </a:r>
            <a:endParaRPr lang="en-US" sz="3600" dirty="0">
              <a:solidFill>
                <a:srgbClr val="EEECE1">
                  <a:lumMod val="90000"/>
                </a:srgbClr>
              </a:solidFill>
              <a:latin typeface="Berlin Sans FB Demi" pitchFamily="34" charset="0"/>
              <a:cs typeface="+mn-cs"/>
            </a:endParaRPr>
          </a:p>
        </p:txBody>
      </p:sp>
      <p:sp>
        <p:nvSpPr>
          <p:cNvPr id="34818" name="TextBox 13"/>
          <p:cNvSpPr txBox="1">
            <a:spLocks noChangeArrowheads="1"/>
          </p:cNvSpPr>
          <p:nvPr/>
        </p:nvSpPr>
        <p:spPr bwMode="auto">
          <a:xfrm>
            <a:off x="762000" y="1676400"/>
            <a:ext cx="7620000" cy="2057400"/>
          </a:xfrm>
          <a:prstGeom prst="rect">
            <a:avLst/>
          </a:prstGeom>
          <a:noFill/>
          <a:ln w="9525">
            <a:noFill/>
            <a:miter lim="800000"/>
            <a:headEnd/>
            <a:tailEnd/>
          </a:ln>
        </p:spPr>
        <p:txBody>
          <a:bodyPr/>
          <a:lstStyle/>
          <a:p>
            <a:pPr marL="285750" indent="-285750">
              <a:buClr>
                <a:srgbClr val="600000"/>
              </a:buClr>
              <a:buFont typeface="Wingdings" pitchFamily="2" charset="2"/>
              <a:buChar char="§"/>
            </a:pPr>
            <a:endParaRPr lang="en-US" sz="2800">
              <a:solidFill>
                <a:srgbClr val="10253F"/>
              </a:solidFill>
              <a:latin typeface="Calibri" pitchFamily="34" charset="0"/>
            </a:endParaRPr>
          </a:p>
          <a:p>
            <a:pPr marL="285750" indent="-285750">
              <a:buClr>
                <a:srgbClr val="600000"/>
              </a:buClr>
              <a:buFont typeface="Wingdings" pitchFamily="2" charset="2"/>
              <a:buChar char="§"/>
            </a:pPr>
            <a:endParaRPr lang="en-US" sz="800">
              <a:solidFill>
                <a:srgbClr val="10253F"/>
              </a:solidFill>
              <a:latin typeface="Calibri" pitchFamily="34" charset="0"/>
            </a:endParaRPr>
          </a:p>
        </p:txBody>
      </p:sp>
      <p:sp>
        <p:nvSpPr>
          <p:cNvPr id="8" name="Title 7"/>
          <p:cNvSpPr>
            <a:spLocks noGrp="1"/>
          </p:cNvSpPr>
          <p:nvPr>
            <p:ph type="title"/>
          </p:nvPr>
        </p:nvSpPr>
        <p:spPr>
          <a:xfrm>
            <a:off x="381000" y="762000"/>
            <a:ext cx="8305800" cy="457200"/>
          </a:xfrm>
        </p:spPr>
        <p:txBody>
          <a:bodyPr rtlCol="0">
            <a:noAutofit/>
          </a:bodyPr>
          <a:lstStyle/>
          <a:p>
            <a:pPr algn="l" fontAlgn="auto">
              <a:spcAft>
                <a:spcPts val="0"/>
              </a:spcAft>
              <a:defRPr/>
            </a:pPr>
            <a:r>
              <a:rPr lang="en-US" dirty="0" smtClean="0"/>
              <a:t>  </a:t>
            </a:r>
            <a:r>
              <a:rPr lang="zh-CN" altLang="en-US" dirty="0" smtClean="0">
                <a:solidFill>
                  <a:srgbClr val="FFFF00"/>
                </a:solidFill>
              </a:rPr>
              <a:t>啥都忧虑：</a:t>
            </a:r>
            <a:r>
              <a:rPr lang="zh-CN" altLang="en-US" dirty="0" smtClean="0">
                <a:solidFill>
                  <a:schemeClr val="bg1"/>
                </a:solidFill>
                <a:latin typeface="迷你简丫丫" panose="02010604000101010101" pitchFamily="2" charset="-122"/>
                <a:ea typeface="迷你简丫丫" panose="02010604000101010101" pitchFamily="2" charset="-122"/>
              </a:rPr>
              <a:t>被忧虑压伤的人</a:t>
            </a:r>
            <a:endParaRPr lang="en-US" dirty="0">
              <a:solidFill>
                <a:schemeClr val="bg1"/>
              </a:solidFill>
              <a:effectLst>
                <a:outerShdw dist="76200" dir="2400000" algn="ctr" rotWithShape="0">
                  <a:srgbClr val="600000"/>
                </a:outerShdw>
              </a:effectLst>
              <a:latin typeface="迷你简丫丫" panose="02010604000101010101" pitchFamily="2" charset="-122"/>
              <a:ea typeface="迷你简丫丫" panose="02010604000101010101" pitchFamily="2" charset="-122"/>
            </a:endParaRPr>
          </a:p>
        </p:txBody>
      </p:sp>
      <p:sp>
        <p:nvSpPr>
          <p:cNvPr id="9" name="Content Placeholder 8"/>
          <p:cNvSpPr>
            <a:spLocks noGrp="1"/>
          </p:cNvSpPr>
          <p:nvPr>
            <p:ph idx="1"/>
          </p:nvPr>
        </p:nvSpPr>
        <p:spPr>
          <a:xfrm>
            <a:off x="800100" y="1644650"/>
            <a:ext cx="7467600" cy="4146550"/>
          </a:xfrm>
        </p:spPr>
        <p:txBody>
          <a:bodyPr rtlCol="0">
            <a:noAutofit/>
          </a:bodyPr>
          <a:lstStyle/>
          <a:p>
            <a:pPr fontAlgn="auto">
              <a:lnSpc>
                <a:spcPts val="2800"/>
              </a:lnSpc>
              <a:spcBef>
                <a:spcPts val="0"/>
              </a:spcBef>
              <a:spcAft>
                <a:spcPts val="0"/>
              </a:spcAft>
              <a:defRPr/>
            </a:pPr>
            <a:r>
              <a:rPr lang="en-US" b="1" dirty="0" smtClean="0"/>
              <a:t> </a:t>
            </a:r>
            <a:r>
              <a:rPr lang="zh-CN" altLang="en-US" dirty="0" smtClean="0"/>
              <a:t>害怕自己</a:t>
            </a:r>
            <a:r>
              <a:rPr lang="zh-CN" altLang="en-US" b="1" dirty="0"/>
              <a:t>爹妈孩子</a:t>
            </a:r>
            <a:r>
              <a:rPr lang="zh-CN" altLang="en-US" dirty="0" smtClean="0"/>
              <a:t>吃不饱、吃不好</a:t>
            </a:r>
            <a:endParaRPr lang="en-US" altLang="zh-CN" dirty="0" smtClean="0"/>
          </a:p>
          <a:p>
            <a:pPr fontAlgn="auto">
              <a:lnSpc>
                <a:spcPts val="2800"/>
              </a:lnSpc>
              <a:spcBef>
                <a:spcPts val="0"/>
              </a:spcBef>
              <a:spcAft>
                <a:spcPts val="0"/>
              </a:spcAft>
              <a:defRPr/>
            </a:pPr>
            <a:r>
              <a:rPr lang="zh-CN" altLang="en-US" b="1" dirty="0" smtClean="0"/>
              <a:t> 害怕穿不好、穿得不体面</a:t>
            </a:r>
            <a:endParaRPr lang="en-US" altLang="zh-CN" b="1" dirty="0" smtClean="0"/>
          </a:p>
          <a:p>
            <a:pPr fontAlgn="auto">
              <a:lnSpc>
                <a:spcPts val="2800"/>
              </a:lnSpc>
              <a:spcBef>
                <a:spcPts val="0"/>
              </a:spcBef>
              <a:spcAft>
                <a:spcPts val="0"/>
              </a:spcAft>
              <a:defRPr/>
            </a:pPr>
            <a:r>
              <a:rPr lang="zh-CN" altLang="en-US" b="1" dirty="0" smtClean="0"/>
              <a:t> 害怕病了没钱治，怕死</a:t>
            </a:r>
            <a:r>
              <a:rPr lang="en-US" altLang="zh-CN" b="1" dirty="0" smtClean="0"/>
              <a:t>….</a:t>
            </a:r>
          </a:p>
          <a:p>
            <a:pPr fontAlgn="auto">
              <a:lnSpc>
                <a:spcPts val="2800"/>
              </a:lnSpc>
              <a:spcBef>
                <a:spcPts val="0"/>
              </a:spcBef>
              <a:spcAft>
                <a:spcPts val="0"/>
              </a:spcAft>
              <a:defRPr/>
            </a:pPr>
            <a:r>
              <a:rPr lang="zh-CN" altLang="en-US" b="1" dirty="0" smtClean="0"/>
              <a:t> 害怕明天没工作、没饭吃、孩子受不了好的教育</a:t>
            </a:r>
            <a:r>
              <a:rPr lang="en-US" altLang="zh-CN" b="1" dirty="0" smtClean="0"/>
              <a:t>…..</a:t>
            </a:r>
            <a:endParaRPr lang="en-US" sz="1600" dirty="0" smtClean="0"/>
          </a:p>
          <a:p>
            <a:pPr marL="0" indent="0" fontAlgn="auto">
              <a:spcAft>
                <a:spcPts val="0"/>
              </a:spcAft>
              <a:buClr>
                <a:srgbClr val="800000"/>
              </a:buClr>
              <a:buFont typeface="Wingdings" pitchFamily="2" charset="2"/>
              <a:buNone/>
              <a:defRPr/>
            </a:pPr>
            <a:endParaRPr lang="en-US" dirty="0">
              <a:solidFill>
                <a:srgbClr val="FF0000"/>
              </a:solidFill>
            </a:endParaRPr>
          </a:p>
        </p:txBody>
      </p:sp>
      <p:pic>
        <p:nvPicPr>
          <p:cNvPr id="34821" name="图片 1"/>
          <p:cNvPicPr>
            <a:picLocks noChangeAspect="1"/>
          </p:cNvPicPr>
          <p:nvPr/>
        </p:nvPicPr>
        <p:blipFill>
          <a:blip r:embed="rId3"/>
          <a:srcRect/>
          <a:stretch>
            <a:fillRect/>
          </a:stretch>
        </p:blipFill>
        <p:spPr bwMode="auto">
          <a:xfrm>
            <a:off x="5019675" y="3505200"/>
            <a:ext cx="3432175" cy="2968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1000"/>
                                        <p:tgtEl>
                                          <p:spTgt spid="9">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1000"/>
                                        <p:tgtEl>
                                          <p:spTgt spid="9">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left)">
                                      <p:cBhvr>
                                        <p:cTn id="19"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76200" y="746125"/>
            <a:ext cx="8686800" cy="549275"/>
          </a:xfrm>
          <a:prstGeom prst="rect">
            <a:avLst/>
          </a:prstGeom>
          <a:solidFill>
            <a:schemeClr val="tx2">
              <a:lumMod val="50000"/>
            </a:schemeClr>
          </a:solidFill>
          <a:ln w="9525">
            <a:noFill/>
            <a:miter lim="800000"/>
            <a:headEnd/>
            <a:tailEnd/>
          </a:ln>
        </p:spPr>
        <p:txBody>
          <a:bodyPr>
            <a:spAutoFit/>
          </a:bodyPr>
          <a:lstStyle/>
          <a:p>
            <a:pPr indent="342900">
              <a:lnSpc>
                <a:spcPts val="3200"/>
              </a:lnSpc>
              <a:defRPr/>
            </a:pPr>
            <a:r>
              <a:rPr lang="en-US" sz="4400" b="1">
                <a:solidFill>
                  <a:prstClr val="white"/>
                </a:solidFill>
                <a:latin typeface="Calibri" pitchFamily="34" charset="0"/>
                <a:cs typeface="+mn-cs"/>
              </a:rPr>
              <a:t>	</a:t>
            </a:r>
            <a:endParaRPr lang="en-US" sz="3600" dirty="0">
              <a:solidFill>
                <a:srgbClr val="EEECE1">
                  <a:lumMod val="90000"/>
                </a:srgbClr>
              </a:solidFill>
              <a:latin typeface="Berlin Sans FB Demi" pitchFamily="34" charset="0"/>
              <a:cs typeface="+mn-cs"/>
            </a:endParaRPr>
          </a:p>
        </p:txBody>
      </p:sp>
      <p:sp>
        <p:nvSpPr>
          <p:cNvPr id="36866" name="TextBox 13"/>
          <p:cNvSpPr txBox="1">
            <a:spLocks noChangeArrowheads="1"/>
          </p:cNvSpPr>
          <p:nvPr/>
        </p:nvSpPr>
        <p:spPr bwMode="auto">
          <a:xfrm>
            <a:off x="762000" y="1676400"/>
            <a:ext cx="7620000" cy="2057400"/>
          </a:xfrm>
          <a:prstGeom prst="rect">
            <a:avLst/>
          </a:prstGeom>
          <a:noFill/>
          <a:ln w="9525">
            <a:noFill/>
            <a:miter lim="800000"/>
            <a:headEnd/>
            <a:tailEnd/>
          </a:ln>
        </p:spPr>
        <p:txBody>
          <a:bodyPr/>
          <a:lstStyle/>
          <a:p>
            <a:pPr marL="285750" indent="-285750">
              <a:buClr>
                <a:srgbClr val="600000"/>
              </a:buClr>
              <a:buFont typeface="Wingdings" pitchFamily="2" charset="2"/>
              <a:buChar char="§"/>
            </a:pPr>
            <a:endParaRPr lang="en-US" sz="2800">
              <a:solidFill>
                <a:srgbClr val="10253F"/>
              </a:solidFill>
              <a:latin typeface="Calibri" pitchFamily="34" charset="0"/>
            </a:endParaRPr>
          </a:p>
          <a:p>
            <a:pPr marL="285750" indent="-285750">
              <a:buClr>
                <a:srgbClr val="600000"/>
              </a:buClr>
              <a:buFont typeface="Wingdings" pitchFamily="2" charset="2"/>
              <a:buChar char="§"/>
            </a:pPr>
            <a:endParaRPr lang="en-US" sz="800">
              <a:solidFill>
                <a:srgbClr val="10253F"/>
              </a:solidFill>
              <a:latin typeface="Calibri" pitchFamily="34" charset="0"/>
            </a:endParaRPr>
          </a:p>
        </p:txBody>
      </p:sp>
      <p:sp>
        <p:nvSpPr>
          <p:cNvPr id="8" name="Title 7"/>
          <p:cNvSpPr>
            <a:spLocks noGrp="1"/>
          </p:cNvSpPr>
          <p:nvPr>
            <p:ph type="title"/>
          </p:nvPr>
        </p:nvSpPr>
        <p:spPr>
          <a:xfrm>
            <a:off x="381000" y="762000"/>
            <a:ext cx="8305800" cy="457200"/>
          </a:xfrm>
        </p:spPr>
        <p:txBody>
          <a:bodyPr rtlCol="0">
            <a:noAutofit/>
          </a:bodyPr>
          <a:lstStyle/>
          <a:p>
            <a:pPr algn="l" fontAlgn="auto">
              <a:spcAft>
                <a:spcPts val="0"/>
              </a:spcAft>
              <a:defRPr/>
            </a:pPr>
            <a:r>
              <a:rPr lang="zh-CN" altLang="en-US" dirty="0" smtClean="0">
                <a:solidFill>
                  <a:schemeClr val="bg1"/>
                </a:solidFill>
                <a:latin typeface="+mj-ea"/>
              </a:rPr>
              <a:t>一无挂虑</a:t>
            </a:r>
            <a:r>
              <a:rPr lang="zh-CN" altLang="en-US" dirty="0" smtClean="0">
                <a:solidFill>
                  <a:schemeClr val="bg1"/>
                </a:solidFill>
                <a:latin typeface="华文行楷" panose="02010800040101010101" pitchFamily="2" charset="-122"/>
                <a:ea typeface="华文行楷" panose="02010800040101010101" pitchFamily="2" charset="-122"/>
              </a:rPr>
              <a:t>：将</a:t>
            </a:r>
            <a:r>
              <a:rPr lang="zh-CN" altLang="en-US" dirty="0">
                <a:solidFill>
                  <a:schemeClr val="bg1"/>
                </a:solidFill>
                <a:latin typeface="华文行楷" panose="02010800040101010101" pitchFamily="2" charset="-122"/>
                <a:ea typeface="华文行楷" panose="02010800040101010101" pitchFamily="2" charset="-122"/>
              </a:rPr>
              <a:t>忧虑卸给神的人</a:t>
            </a:r>
            <a:endParaRPr lang="en-US" dirty="0">
              <a:solidFill>
                <a:schemeClr val="bg1"/>
              </a:solidFill>
              <a:effectLst>
                <a:outerShdw dist="76200" dir="2400000" algn="ctr" rotWithShape="0">
                  <a:srgbClr val="600000"/>
                </a:outerShdw>
              </a:effectLst>
              <a:latin typeface="迷你简丫丫" panose="02010604000101010101" pitchFamily="2" charset="-122"/>
              <a:ea typeface="迷你简丫丫" panose="02010604000101010101" pitchFamily="2" charset="-122"/>
            </a:endParaRPr>
          </a:p>
        </p:txBody>
      </p:sp>
      <p:sp>
        <p:nvSpPr>
          <p:cNvPr id="9" name="Content Placeholder 8"/>
          <p:cNvSpPr>
            <a:spLocks noGrp="1"/>
          </p:cNvSpPr>
          <p:nvPr>
            <p:ph idx="1"/>
          </p:nvPr>
        </p:nvSpPr>
        <p:spPr>
          <a:xfrm>
            <a:off x="533400" y="1644650"/>
            <a:ext cx="8001000" cy="4679950"/>
          </a:xfrm>
        </p:spPr>
        <p:txBody>
          <a:bodyPr/>
          <a:lstStyle/>
          <a:p>
            <a:pPr>
              <a:lnSpc>
                <a:spcPts val="2800"/>
              </a:lnSpc>
              <a:spcBef>
                <a:spcPct val="0"/>
              </a:spcBef>
            </a:pPr>
            <a:r>
              <a:rPr lang="en-US" b="1" smtClean="0"/>
              <a:t> </a:t>
            </a:r>
            <a:r>
              <a:rPr lang="zh-CN" altLang="en-US" smtClean="0"/>
              <a:t>所以我告诉你们、不要</a:t>
            </a:r>
            <a:r>
              <a:rPr lang="zh-CN" altLang="en-US" smtClean="0">
                <a:solidFill>
                  <a:srgbClr val="FFFF00"/>
                </a:solidFill>
              </a:rPr>
              <a:t>为生命忧虑吃什么</a:t>
            </a:r>
            <a:r>
              <a:rPr lang="zh-CN" altLang="en-US" smtClean="0"/>
              <a:t>，</a:t>
            </a:r>
            <a:r>
              <a:rPr lang="zh-CN" altLang="en-US" smtClean="0">
                <a:solidFill>
                  <a:srgbClr val="FFFF00"/>
                </a:solidFill>
              </a:rPr>
              <a:t>喝什么</a:t>
            </a:r>
            <a:r>
              <a:rPr lang="zh-CN" altLang="en-US" smtClean="0"/>
              <a:t>。</a:t>
            </a:r>
            <a:r>
              <a:rPr lang="zh-CN" altLang="en-US" smtClean="0">
                <a:solidFill>
                  <a:srgbClr val="FFFF00"/>
                </a:solidFill>
              </a:rPr>
              <a:t>为身体忧虑穿什么</a:t>
            </a:r>
            <a:r>
              <a:rPr lang="zh-CN" altLang="en-US" smtClean="0"/>
              <a:t>。生命不胜于饮食吗？身体不胜于衣裳么？你们看那天上的飞鸟、也不种、也不收、也不积蓄在仓里、你们的天父尚且养活他。你们不比飞鸟贵重得多么。你们那一个能用思虑使</a:t>
            </a:r>
            <a:r>
              <a:rPr lang="zh-CN" altLang="en-US" smtClean="0">
                <a:solidFill>
                  <a:srgbClr val="FFFF00"/>
                </a:solidFill>
              </a:rPr>
              <a:t>寿数</a:t>
            </a:r>
            <a:r>
              <a:rPr lang="zh-CN" altLang="en-US" smtClean="0"/>
              <a:t>多加一刻呢？太</a:t>
            </a:r>
            <a:r>
              <a:rPr lang="en-US" altLang="zh-CN" smtClean="0"/>
              <a:t>6:25-27</a:t>
            </a:r>
            <a:endParaRPr lang="en-US" b="1" smtClean="0"/>
          </a:p>
          <a:p>
            <a:pPr>
              <a:spcBef>
                <a:spcPct val="0"/>
              </a:spcBef>
            </a:pPr>
            <a:endParaRPr lang="en-US" sz="1600" smtClean="0"/>
          </a:p>
          <a:p>
            <a:pPr>
              <a:buClr>
                <a:srgbClr val="800000"/>
              </a:buClr>
            </a:pPr>
            <a:r>
              <a:rPr lang="zh-CN" altLang="en-US" smtClean="0"/>
              <a:t>所以不要</a:t>
            </a:r>
            <a:r>
              <a:rPr lang="zh-CN" altLang="en-US" smtClean="0">
                <a:solidFill>
                  <a:srgbClr val="FFFF00"/>
                </a:solidFill>
              </a:rPr>
              <a:t>为明天忧虑</a:t>
            </a:r>
            <a:r>
              <a:rPr lang="zh-CN" altLang="en-US" smtClean="0"/>
              <a:t>．因为明天自有明天的忧虑。一天的难处一天当就够了。 太</a:t>
            </a:r>
            <a:r>
              <a:rPr lang="en-US" altLang="zh-CN" smtClean="0"/>
              <a:t>6:34</a:t>
            </a:r>
          </a:p>
          <a:p>
            <a:pPr>
              <a:buClr>
                <a:srgbClr val="800000"/>
              </a:buClr>
            </a:pPr>
            <a:r>
              <a:rPr lang="zh-CN" altLang="en-US" smtClean="0"/>
              <a:t>你们要将一切的忧虑卸给神，因为他顾念你们。彼前</a:t>
            </a:r>
            <a:r>
              <a:rPr lang="en-US" altLang="zh-CN" smtClean="0"/>
              <a:t>5:7</a:t>
            </a:r>
            <a:endParaRPr lang="en-US" b="1" smtClean="0"/>
          </a:p>
          <a:p>
            <a:pPr>
              <a:buClr>
                <a:srgbClr val="800000"/>
              </a:buClr>
            </a:pPr>
            <a:endParaRPr lang="en-US" altLang="zh-CN" smtClean="0"/>
          </a:p>
          <a:p>
            <a:pPr>
              <a:buClr>
                <a:srgbClr val="800000"/>
              </a:buClr>
            </a:pPr>
            <a:endParaRPr lang="en-US" sz="800" smtClean="0">
              <a:solidFill>
                <a:srgbClr val="FF0000"/>
              </a:solidFill>
            </a:endParaRPr>
          </a:p>
          <a:p>
            <a:pPr>
              <a:buClr>
                <a:srgbClr val="800000"/>
              </a:buClr>
            </a:pPr>
            <a:endParaRPr lang="en-US" sz="800" smtClean="0">
              <a:solidFill>
                <a:srgbClr val="FF0000"/>
              </a:solidFill>
            </a:endParaRPr>
          </a:p>
          <a:p>
            <a:pPr>
              <a:buClr>
                <a:srgbClr val="FF0000"/>
              </a:buClr>
              <a:buFont typeface="Wingdings" pitchFamily="2" charset="2"/>
              <a:buNone/>
            </a:pPr>
            <a:r>
              <a:rPr lang="en-US" smtClean="0"/>
              <a:t> </a:t>
            </a:r>
            <a:endParaRPr lang="en-US"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xEl>
                                              <p:pRg st="7" end="7"/>
                                            </p:txEl>
                                          </p:spTgt>
                                        </p:tgtEl>
                                        <p:attrNameLst>
                                          <p:attrName>style.visibility</p:attrName>
                                        </p:attrNameLst>
                                      </p:cBhvr>
                                      <p:to>
                                        <p:strVal val="visible"/>
                                      </p:to>
                                    </p:set>
                                    <p:animEffect transition="in" filter="wipe(left)">
                                      <p:cBhvr>
                                        <p:cTn id="11" dur="1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76200" y="746125"/>
            <a:ext cx="8686800" cy="549275"/>
          </a:xfrm>
          <a:prstGeom prst="rect">
            <a:avLst/>
          </a:prstGeom>
          <a:solidFill>
            <a:schemeClr val="tx2">
              <a:lumMod val="50000"/>
            </a:schemeClr>
          </a:solidFill>
          <a:ln w="9525">
            <a:noFill/>
            <a:miter lim="800000"/>
            <a:headEnd/>
            <a:tailEnd/>
          </a:ln>
        </p:spPr>
        <p:txBody>
          <a:bodyPr>
            <a:spAutoFit/>
          </a:bodyPr>
          <a:lstStyle/>
          <a:p>
            <a:pPr indent="342900">
              <a:lnSpc>
                <a:spcPts val="3200"/>
              </a:lnSpc>
              <a:defRPr/>
            </a:pPr>
            <a:r>
              <a:rPr lang="en-US" sz="4400" b="1">
                <a:solidFill>
                  <a:prstClr val="white"/>
                </a:solidFill>
                <a:latin typeface="Calibri" pitchFamily="34" charset="0"/>
                <a:cs typeface="+mn-cs"/>
              </a:rPr>
              <a:t>	</a:t>
            </a:r>
            <a:endParaRPr lang="en-US" sz="3600" dirty="0">
              <a:solidFill>
                <a:srgbClr val="EEECE1">
                  <a:lumMod val="90000"/>
                </a:srgbClr>
              </a:solidFill>
              <a:latin typeface="Berlin Sans FB Demi" pitchFamily="34" charset="0"/>
              <a:cs typeface="+mn-cs"/>
            </a:endParaRPr>
          </a:p>
        </p:txBody>
      </p:sp>
      <p:sp>
        <p:nvSpPr>
          <p:cNvPr id="38914" name="TextBox 13"/>
          <p:cNvSpPr txBox="1">
            <a:spLocks noChangeArrowheads="1"/>
          </p:cNvSpPr>
          <p:nvPr/>
        </p:nvSpPr>
        <p:spPr bwMode="auto">
          <a:xfrm>
            <a:off x="762000" y="1676400"/>
            <a:ext cx="7620000" cy="2057400"/>
          </a:xfrm>
          <a:prstGeom prst="rect">
            <a:avLst/>
          </a:prstGeom>
          <a:noFill/>
          <a:ln w="9525">
            <a:noFill/>
            <a:miter lim="800000"/>
            <a:headEnd/>
            <a:tailEnd/>
          </a:ln>
        </p:spPr>
        <p:txBody>
          <a:bodyPr/>
          <a:lstStyle/>
          <a:p>
            <a:pPr marL="285750" indent="-285750">
              <a:buClr>
                <a:srgbClr val="600000"/>
              </a:buClr>
              <a:buFont typeface="Wingdings" pitchFamily="2" charset="2"/>
              <a:buChar char="§"/>
            </a:pPr>
            <a:endParaRPr lang="en-US" sz="2800">
              <a:solidFill>
                <a:srgbClr val="10253F"/>
              </a:solidFill>
              <a:latin typeface="Calibri" pitchFamily="34" charset="0"/>
            </a:endParaRPr>
          </a:p>
          <a:p>
            <a:pPr marL="285750" indent="-285750">
              <a:buClr>
                <a:srgbClr val="600000"/>
              </a:buClr>
              <a:buFont typeface="Wingdings" pitchFamily="2" charset="2"/>
              <a:buChar char="§"/>
            </a:pPr>
            <a:endParaRPr lang="en-US" sz="800">
              <a:solidFill>
                <a:srgbClr val="10253F"/>
              </a:solidFill>
              <a:latin typeface="Calibri" pitchFamily="34" charset="0"/>
            </a:endParaRPr>
          </a:p>
        </p:txBody>
      </p:sp>
      <p:sp>
        <p:nvSpPr>
          <p:cNvPr id="8" name="Title 7"/>
          <p:cNvSpPr>
            <a:spLocks noGrp="1"/>
          </p:cNvSpPr>
          <p:nvPr>
            <p:ph type="title"/>
          </p:nvPr>
        </p:nvSpPr>
        <p:spPr>
          <a:xfrm>
            <a:off x="381000" y="762000"/>
            <a:ext cx="8305800" cy="457200"/>
          </a:xfrm>
        </p:spPr>
        <p:txBody>
          <a:bodyPr rtlCol="0">
            <a:noAutofit/>
          </a:bodyPr>
          <a:lstStyle/>
          <a:p>
            <a:pPr algn="l" fontAlgn="auto">
              <a:spcAft>
                <a:spcPts val="0"/>
              </a:spcAft>
              <a:defRPr/>
            </a:pPr>
            <a:r>
              <a:rPr lang="en-US" dirty="0" smtClean="0"/>
              <a:t>  </a:t>
            </a:r>
            <a:r>
              <a:rPr lang="zh-CN" altLang="en-US" dirty="0" smtClean="0">
                <a:solidFill>
                  <a:srgbClr val="FFFF00"/>
                </a:solidFill>
              </a:rPr>
              <a:t>一切任凭：</a:t>
            </a:r>
            <a:r>
              <a:rPr lang="zh-CN" altLang="en-US" dirty="0">
                <a:solidFill>
                  <a:schemeClr val="bg1"/>
                </a:solidFill>
                <a:latin typeface="迷你简丫丫" panose="02010604000101010101" pitchFamily="2" charset="-122"/>
                <a:ea typeface="迷你简丫丫" panose="02010604000101010101" pitchFamily="2" charset="-122"/>
              </a:rPr>
              <a:t>不</a:t>
            </a:r>
            <a:r>
              <a:rPr lang="en-US" altLang="zh-CN" dirty="0" smtClean="0">
                <a:solidFill>
                  <a:schemeClr val="bg1"/>
                </a:solidFill>
                <a:latin typeface="迷你简丫丫" panose="02010604000101010101" pitchFamily="2" charset="-122"/>
                <a:ea typeface="迷你简丫丫" panose="02010604000101010101" pitchFamily="2" charset="-122"/>
              </a:rPr>
              <a:t>Care</a:t>
            </a:r>
            <a:r>
              <a:rPr lang="zh-CN" altLang="en-US" dirty="0" smtClean="0">
                <a:solidFill>
                  <a:schemeClr val="bg1"/>
                </a:solidFill>
                <a:latin typeface="迷你简丫丫" panose="02010604000101010101" pitchFamily="2" charset="-122"/>
                <a:ea typeface="迷你简丫丫" panose="02010604000101010101" pitchFamily="2" charset="-122"/>
              </a:rPr>
              <a:t>，只</a:t>
            </a:r>
            <a:r>
              <a:rPr lang="zh-CN" altLang="en-US" dirty="0">
                <a:solidFill>
                  <a:schemeClr val="bg1"/>
                </a:solidFill>
                <a:latin typeface="迷你简丫丫" panose="02010604000101010101" pitchFamily="2" charset="-122"/>
                <a:ea typeface="迷你简丫丫" panose="02010604000101010101" pitchFamily="2" charset="-122"/>
              </a:rPr>
              <a:t>靠自己</a:t>
            </a:r>
            <a:endParaRPr lang="en-US" dirty="0">
              <a:solidFill>
                <a:schemeClr val="bg1"/>
              </a:solidFill>
              <a:latin typeface="迷你简丫丫" panose="02010604000101010101" pitchFamily="2" charset="-122"/>
              <a:ea typeface="迷你简丫丫" panose="02010604000101010101" pitchFamily="2" charset="-122"/>
            </a:endParaRPr>
          </a:p>
        </p:txBody>
      </p:sp>
      <p:sp>
        <p:nvSpPr>
          <p:cNvPr id="9" name="Content Placeholder 8"/>
          <p:cNvSpPr>
            <a:spLocks noGrp="1"/>
          </p:cNvSpPr>
          <p:nvPr>
            <p:ph idx="1"/>
          </p:nvPr>
        </p:nvSpPr>
        <p:spPr>
          <a:xfrm>
            <a:off x="800100" y="1644650"/>
            <a:ext cx="7467600" cy="4146550"/>
          </a:xfrm>
        </p:spPr>
        <p:txBody>
          <a:bodyPr rtlCol="0">
            <a:noAutofit/>
          </a:bodyPr>
          <a:lstStyle/>
          <a:p>
            <a:pPr fontAlgn="auto">
              <a:lnSpc>
                <a:spcPts val="2800"/>
              </a:lnSpc>
              <a:spcBef>
                <a:spcPts val="0"/>
              </a:spcBef>
              <a:spcAft>
                <a:spcPts val="0"/>
              </a:spcAft>
              <a:defRPr/>
            </a:pPr>
            <a:r>
              <a:rPr lang="en-US" b="1" dirty="0" smtClean="0"/>
              <a:t> </a:t>
            </a:r>
            <a:r>
              <a:rPr lang="zh-CN" altLang="en-US" dirty="0" smtClean="0"/>
              <a:t>不</a:t>
            </a:r>
            <a:r>
              <a:rPr lang="en-US" altLang="zh-CN" dirty="0" smtClean="0"/>
              <a:t>care</a:t>
            </a:r>
            <a:r>
              <a:rPr lang="zh-CN" altLang="en-US" dirty="0" smtClean="0"/>
              <a:t>，不管他。</a:t>
            </a:r>
            <a:endParaRPr lang="en-US" altLang="zh-CN" dirty="0" smtClean="0"/>
          </a:p>
          <a:p>
            <a:pPr fontAlgn="auto">
              <a:lnSpc>
                <a:spcPts val="2800"/>
              </a:lnSpc>
              <a:spcBef>
                <a:spcPts val="0"/>
              </a:spcBef>
              <a:spcAft>
                <a:spcPts val="0"/>
              </a:spcAft>
              <a:defRPr/>
            </a:pPr>
            <a:r>
              <a:rPr lang="zh-CN" altLang="en-US" b="1" dirty="0" smtClean="0"/>
              <a:t> 无所谓，</a:t>
            </a:r>
            <a:r>
              <a:rPr lang="zh-CN" altLang="en-US" b="1" dirty="0"/>
              <a:t>爱咋咋地</a:t>
            </a:r>
            <a:r>
              <a:rPr lang="zh-CN" altLang="en-US" b="1" dirty="0" smtClean="0"/>
              <a:t>。</a:t>
            </a:r>
            <a:endParaRPr lang="en-US" altLang="zh-CN" b="1" dirty="0" smtClean="0"/>
          </a:p>
          <a:p>
            <a:pPr fontAlgn="auto">
              <a:lnSpc>
                <a:spcPts val="2800"/>
              </a:lnSpc>
              <a:spcBef>
                <a:spcPts val="0"/>
              </a:spcBef>
              <a:spcAft>
                <a:spcPts val="0"/>
              </a:spcAft>
              <a:defRPr/>
            </a:pPr>
            <a:r>
              <a:rPr lang="zh-CN" altLang="en-US" b="1" dirty="0" smtClean="0"/>
              <a:t> 听天由命</a:t>
            </a:r>
            <a:r>
              <a:rPr lang="zh-CN" altLang="en-US" b="1" dirty="0"/>
              <a:t>，</a:t>
            </a:r>
            <a:r>
              <a:rPr lang="zh-CN" altLang="en-US" b="1" dirty="0" smtClean="0"/>
              <a:t>摸着石头过河。</a:t>
            </a:r>
            <a:endParaRPr lang="en-US" altLang="zh-CN" b="1" dirty="0" smtClean="0"/>
          </a:p>
          <a:p>
            <a:pPr fontAlgn="auto">
              <a:lnSpc>
                <a:spcPts val="2800"/>
              </a:lnSpc>
              <a:spcBef>
                <a:spcPts val="0"/>
              </a:spcBef>
              <a:spcAft>
                <a:spcPts val="0"/>
              </a:spcAft>
              <a:defRPr/>
            </a:pPr>
            <a:r>
              <a:rPr lang="zh-CN" altLang="en-US" b="1" dirty="0" smtClean="0"/>
              <a:t> 究其根本：不求神因不信他。</a:t>
            </a:r>
            <a:endParaRPr lang="en-US" altLang="zh-CN" b="1" dirty="0" smtClean="0"/>
          </a:p>
          <a:p>
            <a:pPr fontAlgn="auto">
              <a:lnSpc>
                <a:spcPts val="2800"/>
              </a:lnSpc>
              <a:spcBef>
                <a:spcPts val="0"/>
              </a:spcBef>
              <a:spcAft>
                <a:spcPts val="0"/>
              </a:spcAft>
              <a:defRPr/>
            </a:pPr>
            <a:endParaRPr lang="en-US" sz="1600" b="1" dirty="0"/>
          </a:p>
          <a:p>
            <a:pPr marL="0" indent="0" fontAlgn="auto">
              <a:lnSpc>
                <a:spcPts val="2800"/>
              </a:lnSpc>
              <a:spcBef>
                <a:spcPts val="0"/>
              </a:spcBef>
              <a:spcAft>
                <a:spcPts val="0"/>
              </a:spcAft>
              <a:buFont typeface="Wingdings" pitchFamily="2" charset="2"/>
              <a:buNone/>
              <a:defRPr/>
            </a:pPr>
            <a:r>
              <a:rPr lang="zh-CN" altLang="en-US" sz="2400" dirty="0" smtClean="0"/>
              <a:t>        塞</a:t>
            </a:r>
            <a:r>
              <a:rPr lang="zh-CN" altLang="en-US" sz="2400" dirty="0"/>
              <a:t>特也生了一个儿子、起名叫以挪士。那时候人才求告耶和华的名</a:t>
            </a:r>
            <a:r>
              <a:rPr lang="zh-CN" altLang="en-US" sz="2400" dirty="0" smtClean="0"/>
              <a:t>。创</a:t>
            </a:r>
            <a:r>
              <a:rPr lang="en-US" altLang="zh-CN" sz="2400" dirty="0" smtClean="0"/>
              <a:t>4:26</a:t>
            </a:r>
          </a:p>
          <a:p>
            <a:pPr marL="0" indent="0" fontAlgn="auto">
              <a:lnSpc>
                <a:spcPts val="2800"/>
              </a:lnSpc>
              <a:spcBef>
                <a:spcPts val="0"/>
              </a:spcBef>
              <a:spcAft>
                <a:spcPts val="0"/>
              </a:spcAft>
              <a:buFont typeface="Wingdings" pitchFamily="2" charset="2"/>
              <a:buNone/>
              <a:defRPr/>
            </a:pPr>
            <a:endParaRPr lang="en-US" sz="2400" dirty="0"/>
          </a:p>
          <a:p>
            <a:pPr marL="0" indent="0" fontAlgn="auto">
              <a:lnSpc>
                <a:spcPts val="2800"/>
              </a:lnSpc>
              <a:spcBef>
                <a:spcPts val="0"/>
              </a:spcBef>
              <a:spcAft>
                <a:spcPts val="0"/>
              </a:spcAft>
              <a:buFont typeface="Wingdings" pitchFamily="2" charset="2"/>
              <a:buNone/>
              <a:defRPr/>
            </a:pPr>
            <a:endParaRPr lang="en-US" sz="2400" dirty="0" smtClean="0"/>
          </a:p>
          <a:p>
            <a:pPr marL="0" indent="0" fontAlgn="auto">
              <a:spcAft>
                <a:spcPts val="0"/>
              </a:spcAft>
              <a:buClr>
                <a:srgbClr val="800000"/>
              </a:buClr>
              <a:buFont typeface="Wingdings" pitchFamily="2" charset="2"/>
              <a:buNone/>
              <a:defRPr/>
            </a:pP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1000"/>
                                        <p:tgtEl>
                                          <p:spTgt spid="9">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1000"/>
                                        <p:tgtEl>
                                          <p:spTgt spid="9">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left)">
                                      <p:cBhvr>
                                        <p:cTn id="19" dur="1000"/>
                                        <p:tgtEl>
                                          <p:spTgt spid="9">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wipe(left)">
                                      <p:cBhvr>
                                        <p:cTn id="23"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76200" y="746125"/>
            <a:ext cx="8686800" cy="549275"/>
          </a:xfrm>
          <a:prstGeom prst="rect">
            <a:avLst/>
          </a:prstGeom>
          <a:solidFill>
            <a:schemeClr val="tx2">
              <a:lumMod val="50000"/>
            </a:schemeClr>
          </a:solidFill>
          <a:ln w="9525">
            <a:noFill/>
            <a:miter lim="800000"/>
            <a:headEnd/>
            <a:tailEnd/>
          </a:ln>
        </p:spPr>
        <p:txBody>
          <a:bodyPr>
            <a:spAutoFit/>
          </a:bodyPr>
          <a:lstStyle/>
          <a:p>
            <a:pPr indent="342900">
              <a:lnSpc>
                <a:spcPts val="3200"/>
              </a:lnSpc>
              <a:defRPr/>
            </a:pPr>
            <a:r>
              <a:rPr lang="en-US" sz="4400" b="1">
                <a:solidFill>
                  <a:prstClr val="white"/>
                </a:solidFill>
                <a:latin typeface="Calibri" pitchFamily="34" charset="0"/>
                <a:cs typeface="+mn-cs"/>
              </a:rPr>
              <a:t>	</a:t>
            </a:r>
            <a:endParaRPr lang="en-US" sz="3600" dirty="0">
              <a:solidFill>
                <a:srgbClr val="EEECE1">
                  <a:lumMod val="90000"/>
                </a:srgbClr>
              </a:solidFill>
              <a:latin typeface="Berlin Sans FB Demi" pitchFamily="34" charset="0"/>
              <a:cs typeface="+mn-cs"/>
            </a:endParaRPr>
          </a:p>
        </p:txBody>
      </p:sp>
      <p:sp>
        <p:nvSpPr>
          <p:cNvPr id="40962" name="TextBox 13"/>
          <p:cNvSpPr txBox="1">
            <a:spLocks noChangeArrowheads="1"/>
          </p:cNvSpPr>
          <p:nvPr/>
        </p:nvSpPr>
        <p:spPr bwMode="auto">
          <a:xfrm>
            <a:off x="762000" y="1676400"/>
            <a:ext cx="7620000" cy="2057400"/>
          </a:xfrm>
          <a:prstGeom prst="rect">
            <a:avLst/>
          </a:prstGeom>
          <a:noFill/>
          <a:ln w="9525">
            <a:noFill/>
            <a:miter lim="800000"/>
            <a:headEnd/>
            <a:tailEnd/>
          </a:ln>
        </p:spPr>
        <p:txBody>
          <a:bodyPr/>
          <a:lstStyle/>
          <a:p>
            <a:pPr marL="285750" indent="-285750">
              <a:buClr>
                <a:srgbClr val="600000"/>
              </a:buClr>
              <a:buFont typeface="Wingdings" pitchFamily="2" charset="2"/>
              <a:buChar char="§"/>
            </a:pPr>
            <a:endParaRPr lang="en-US" sz="2800">
              <a:solidFill>
                <a:srgbClr val="10253F"/>
              </a:solidFill>
              <a:latin typeface="Calibri" pitchFamily="34" charset="0"/>
            </a:endParaRPr>
          </a:p>
          <a:p>
            <a:pPr marL="285750" indent="-285750">
              <a:buClr>
                <a:srgbClr val="600000"/>
              </a:buClr>
              <a:buFont typeface="Wingdings" pitchFamily="2" charset="2"/>
              <a:buChar char="§"/>
            </a:pPr>
            <a:endParaRPr lang="en-US" sz="800">
              <a:solidFill>
                <a:srgbClr val="10253F"/>
              </a:solidFill>
              <a:latin typeface="Calibri" pitchFamily="34" charset="0"/>
            </a:endParaRPr>
          </a:p>
        </p:txBody>
      </p:sp>
      <p:sp>
        <p:nvSpPr>
          <p:cNvPr id="8" name="Title 7"/>
          <p:cNvSpPr>
            <a:spLocks noGrp="1"/>
          </p:cNvSpPr>
          <p:nvPr>
            <p:ph type="title"/>
          </p:nvPr>
        </p:nvSpPr>
        <p:spPr>
          <a:xfrm>
            <a:off x="381000" y="762000"/>
            <a:ext cx="8305800" cy="457200"/>
          </a:xfrm>
        </p:spPr>
        <p:txBody>
          <a:bodyPr rtlCol="0">
            <a:noAutofit/>
          </a:bodyPr>
          <a:lstStyle/>
          <a:p>
            <a:pPr algn="l" fontAlgn="auto">
              <a:spcAft>
                <a:spcPts val="0"/>
              </a:spcAft>
              <a:defRPr/>
            </a:pPr>
            <a:r>
              <a:rPr lang="en-US" dirty="0" smtClean="0"/>
              <a:t>  </a:t>
            </a:r>
            <a:r>
              <a:rPr lang="zh-CN" altLang="en-US" dirty="0" smtClean="0">
                <a:solidFill>
                  <a:srgbClr val="FFFF00"/>
                </a:solidFill>
              </a:rPr>
              <a:t>凡事信靠：</a:t>
            </a:r>
            <a:r>
              <a:rPr lang="zh-CN" altLang="en-US" dirty="0">
                <a:solidFill>
                  <a:schemeClr val="bg1"/>
                </a:solidFill>
                <a:latin typeface="华文行楷" panose="02010800040101010101" pitchFamily="2" charset="-122"/>
                <a:ea typeface="华文行楷" panose="02010800040101010101" pitchFamily="2" charset="-122"/>
              </a:rPr>
              <a:t>以感恩之心祷告、恳求</a:t>
            </a:r>
            <a:endParaRPr lang="en-US" dirty="0">
              <a:solidFill>
                <a:schemeClr val="bg1"/>
              </a:solidFill>
              <a:latin typeface="华文行楷" panose="02010800040101010101" pitchFamily="2" charset="-122"/>
              <a:ea typeface="华文行楷" panose="02010800040101010101" pitchFamily="2" charset="-122"/>
            </a:endParaRPr>
          </a:p>
        </p:txBody>
      </p:sp>
      <p:sp>
        <p:nvSpPr>
          <p:cNvPr id="9" name="Content Placeholder 8"/>
          <p:cNvSpPr>
            <a:spLocks noGrp="1"/>
          </p:cNvSpPr>
          <p:nvPr>
            <p:ph idx="1"/>
          </p:nvPr>
        </p:nvSpPr>
        <p:spPr>
          <a:xfrm>
            <a:off x="800100" y="1644650"/>
            <a:ext cx="7467600" cy="4146550"/>
          </a:xfrm>
        </p:spPr>
        <p:txBody>
          <a:bodyPr rtlCol="0">
            <a:noAutofit/>
          </a:bodyPr>
          <a:lstStyle/>
          <a:p>
            <a:pPr fontAlgn="auto">
              <a:lnSpc>
                <a:spcPts val="2800"/>
              </a:lnSpc>
              <a:spcBef>
                <a:spcPts val="0"/>
              </a:spcBef>
              <a:spcAft>
                <a:spcPts val="0"/>
              </a:spcAft>
              <a:defRPr/>
            </a:pPr>
            <a:r>
              <a:rPr lang="en-US" b="1" dirty="0" smtClean="0"/>
              <a:t> </a:t>
            </a:r>
            <a:r>
              <a:rPr lang="zh-CN" altLang="en-US" b="1" dirty="0" smtClean="0"/>
              <a:t>凡事</a:t>
            </a:r>
            <a:endParaRPr lang="en-US" altLang="zh-CN" b="1" dirty="0" smtClean="0"/>
          </a:p>
          <a:p>
            <a:pPr fontAlgn="auto">
              <a:lnSpc>
                <a:spcPts val="2800"/>
              </a:lnSpc>
              <a:spcBef>
                <a:spcPts val="0"/>
              </a:spcBef>
              <a:spcAft>
                <a:spcPts val="0"/>
              </a:spcAft>
              <a:defRPr/>
            </a:pPr>
            <a:r>
              <a:rPr lang="zh-CN" altLang="en-US" b="1" dirty="0" smtClean="0"/>
              <a:t> 感恩的心</a:t>
            </a:r>
            <a:endParaRPr lang="en-US" altLang="zh-CN" b="1" dirty="0" smtClean="0"/>
          </a:p>
          <a:p>
            <a:pPr fontAlgn="auto">
              <a:lnSpc>
                <a:spcPts val="2800"/>
              </a:lnSpc>
              <a:spcBef>
                <a:spcPts val="0"/>
              </a:spcBef>
              <a:spcAft>
                <a:spcPts val="0"/>
              </a:spcAft>
              <a:defRPr/>
            </a:pPr>
            <a:r>
              <a:rPr lang="zh-CN" altLang="en-US" b="1" dirty="0" smtClean="0"/>
              <a:t> 祷告</a:t>
            </a:r>
            <a:endParaRPr lang="en-US" altLang="zh-CN" b="1" dirty="0" smtClean="0"/>
          </a:p>
          <a:p>
            <a:pPr fontAlgn="auto">
              <a:lnSpc>
                <a:spcPts val="2800"/>
              </a:lnSpc>
              <a:spcBef>
                <a:spcPts val="0"/>
              </a:spcBef>
              <a:spcAft>
                <a:spcPts val="0"/>
              </a:spcAft>
              <a:defRPr/>
            </a:pPr>
            <a:r>
              <a:rPr lang="zh-CN" altLang="en-US" b="1" dirty="0" smtClean="0"/>
              <a:t> 恳求</a:t>
            </a:r>
            <a:endParaRPr lang="en-US" b="1" dirty="0"/>
          </a:p>
          <a:p>
            <a:pPr marL="0" indent="0" fontAlgn="auto">
              <a:lnSpc>
                <a:spcPts val="2800"/>
              </a:lnSpc>
              <a:spcBef>
                <a:spcPts val="0"/>
              </a:spcBef>
              <a:spcAft>
                <a:spcPts val="0"/>
              </a:spcAft>
              <a:buFont typeface="Wingdings" pitchFamily="2" charset="2"/>
              <a:buNone/>
              <a:defRPr/>
            </a:pPr>
            <a:r>
              <a:rPr lang="zh-CN" altLang="en-US" sz="2400" dirty="0" smtClean="0"/>
              <a:t>        </a:t>
            </a:r>
            <a:r>
              <a:rPr lang="en-US" altLang="zh-CN" sz="2400" dirty="0" smtClean="0"/>
              <a:t> </a:t>
            </a:r>
          </a:p>
          <a:p>
            <a:pPr marL="0" indent="0" fontAlgn="auto">
              <a:lnSpc>
                <a:spcPts val="2800"/>
              </a:lnSpc>
              <a:spcBef>
                <a:spcPts val="0"/>
              </a:spcBef>
              <a:spcAft>
                <a:spcPts val="0"/>
              </a:spcAft>
              <a:buFont typeface="Wingdings" pitchFamily="2" charset="2"/>
              <a:buNone/>
              <a:defRPr/>
            </a:pPr>
            <a:endParaRPr lang="en-US" sz="2400" dirty="0"/>
          </a:p>
          <a:p>
            <a:pPr marL="0" indent="0" fontAlgn="auto">
              <a:lnSpc>
                <a:spcPts val="2800"/>
              </a:lnSpc>
              <a:spcBef>
                <a:spcPts val="0"/>
              </a:spcBef>
              <a:spcAft>
                <a:spcPts val="0"/>
              </a:spcAft>
              <a:buFont typeface="Wingdings" pitchFamily="2" charset="2"/>
              <a:buNone/>
              <a:defRPr/>
            </a:pPr>
            <a:endParaRPr lang="en-US" sz="2400" dirty="0" smtClean="0"/>
          </a:p>
          <a:p>
            <a:pPr marL="0" indent="0" fontAlgn="auto">
              <a:spcAft>
                <a:spcPts val="0"/>
              </a:spcAft>
              <a:buClr>
                <a:srgbClr val="800000"/>
              </a:buClr>
              <a:buFont typeface="Wingdings" pitchFamily="2" charset="2"/>
              <a:buNone/>
              <a:defRPr/>
            </a:pP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1000"/>
                                        <p:tgtEl>
                                          <p:spTgt spid="9">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1000"/>
                                        <p:tgtEl>
                                          <p:spTgt spid="9">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left)">
                                      <p:cBhvr>
                                        <p:cTn id="19" dur="1000"/>
                                        <p:tgtEl>
                                          <p:spTgt spid="9">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left)">
                                      <p:cBhvr>
                                        <p:cTn id="23"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76200" y="746125"/>
            <a:ext cx="8686800" cy="549275"/>
          </a:xfrm>
          <a:prstGeom prst="rect">
            <a:avLst/>
          </a:prstGeom>
          <a:solidFill>
            <a:schemeClr val="tx2">
              <a:lumMod val="50000"/>
            </a:schemeClr>
          </a:solidFill>
          <a:ln w="9525">
            <a:noFill/>
            <a:miter lim="800000"/>
            <a:headEnd/>
            <a:tailEnd/>
          </a:ln>
        </p:spPr>
        <p:txBody>
          <a:bodyPr>
            <a:spAutoFit/>
          </a:bodyPr>
          <a:lstStyle/>
          <a:p>
            <a:pPr indent="342900">
              <a:lnSpc>
                <a:spcPts val="3200"/>
              </a:lnSpc>
              <a:defRPr/>
            </a:pPr>
            <a:r>
              <a:rPr lang="en-US" sz="4400" b="1">
                <a:solidFill>
                  <a:prstClr val="white"/>
                </a:solidFill>
                <a:latin typeface="Calibri" pitchFamily="34" charset="0"/>
                <a:cs typeface="+mn-cs"/>
              </a:rPr>
              <a:t>	</a:t>
            </a:r>
            <a:endParaRPr lang="en-US" sz="3600" dirty="0">
              <a:solidFill>
                <a:srgbClr val="EEECE1">
                  <a:lumMod val="90000"/>
                </a:srgbClr>
              </a:solidFill>
              <a:latin typeface="Berlin Sans FB Demi" pitchFamily="34" charset="0"/>
              <a:cs typeface="+mn-cs"/>
            </a:endParaRPr>
          </a:p>
        </p:txBody>
      </p:sp>
      <p:sp>
        <p:nvSpPr>
          <p:cNvPr id="43010" name="TextBox 13"/>
          <p:cNvSpPr txBox="1">
            <a:spLocks noChangeArrowheads="1"/>
          </p:cNvSpPr>
          <p:nvPr/>
        </p:nvSpPr>
        <p:spPr bwMode="auto">
          <a:xfrm>
            <a:off x="762000" y="1676400"/>
            <a:ext cx="7620000" cy="2057400"/>
          </a:xfrm>
          <a:prstGeom prst="rect">
            <a:avLst/>
          </a:prstGeom>
          <a:noFill/>
          <a:ln w="9525">
            <a:noFill/>
            <a:miter lim="800000"/>
            <a:headEnd/>
            <a:tailEnd/>
          </a:ln>
        </p:spPr>
        <p:txBody>
          <a:bodyPr/>
          <a:lstStyle/>
          <a:p>
            <a:pPr marL="285750" indent="-285750">
              <a:buClr>
                <a:srgbClr val="600000"/>
              </a:buClr>
              <a:buFont typeface="Wingdings" pitchFamily="2" charset="2"/>
              <a:buChar char="§"/>
            </a:pPr>
            <a:endParaRPr lang="en-US" sz="2800">
              <a:solidFill>
                <a:srgbClr val="10253F"/>
              </a:solidFill>
              <a:latin typeface="Calibri" pitchFamily="34" charset="0"/>
            </a:endParaRPr>
          </a:p>
          <a:p>
            <a:pPr marL="285750" indent="-285750">
              <a:buClr>
                <a:srgbClr val="600000"/>
              </a:buClr>
              <a:buFont typeface="Wingdings" pitchFamily="2" charset="2"/>
              <a:buChar char="§"/>
            </a:pPr>
            <a:endParaRPr lang="en-US" sz="800">
              <a:solidFill>
                <a:srgbClr val="10253F"/>
              </a:solidFill>
              <a:latin typeface="Calibri" pitchFamily="34" charset="0"/>
            </a:endParaRPr>
          </a:p>
        </p:txBody>
      </p:sp>
      <p:sp>
        <p:nvSpPr>
          <p:cNvPr id="8" name="Title 7"/>
          <p:cNvSpPr>
            <a:spLocks noGrp="1"/>
          </p:cNvSpPr>
          <p:nvPr>
            <p:ph type="title"/>
          </p:nvPr>
        </p:nvSpPr>
        <p:spPr>
          <a:xfrm>
            <a:off x="381000" y="762000"/>
            <a:ext cx="8305800" cy="457200"/>
          </a:xfrm>
        </p:spPr>
        <p:txBody>
          <a:bodyPr rtlCol="0">
            <a:noAutofit/>
          </a:bodyPr>
          <a:lstStyle/>
          <a:p>
            <a:pPr algn="l" fontAlgn="auto">
              <a:spcAft>
                <a:spcPts val="0"/>
              </a:spcAft>
              <a:defRPr/>
            </a:pPr>
            <a:r>
              <a:rPr lang="en-US" dirty="0" smtClean="0"/>
              <a:t>  </a:t>
            </a:r>
            <a:r>
              <a:rPr lang="zh-CN" altLang="en-US" dirty="0" smtClean="0">
                <a:solidFill>
                  <a:srgbClr val="FFFF00"/>
                </a:solidFill>
              </a:rPr>
              <a:t>为何要祷告恳求</a:t>
            </a:r>
            <a:endParaRPr lang="en-US" dirty="0">
              <a:solidFill>
                <a:schemeClr val="bg1"/>
              </a:solidFill>
              <a:latin typeface="华文行楷" panose="02010800040101010101" pitchFamily="2" charset="-122"/>
              <a:ea typeface="华文行楷" panose="02010800040101010101" pitchFamily="2" charset="-122"/>
            </a:endParaRPr>
          </a:p>
        </p:txBody>
      </p:sp>
      <p:sp>
        <p:nvSpPr>
          <p:cNvPr id="9" name="Content Placeholder 8"/>
          <p:cNvSpPr>
            <a:spLocks noGrp="1"/>
          </p:cNvSpPr>
          <p:nvPr>
            <p:ph idx="1"/>
          </p:nvPr>
        </p:nvSpPr>
        <p:spPr>
          <a:xfrm>
            <a:off x="800100" y="1644650"/>
            <a:ext cx="7467600" cy="4146550"/>
          </a:xfrm>
        </p:spPr>
        <p:txBody>
          <a:bodyPr rtlCol="0">
            <a:noAutofit/>
          </a:bodyPr>
          <a:lstStyle/>
          <a:p>
            <a:pPr fontAlgn="auto">
              <a:lnSpc>
                <a:spcPts val="2800"/>
              </a:lnSpc>
              <a:spcBef>
                <a:spcPts val="0"/>
              </a:spcBef>
              <a:spcAft>
                <a:spcPts val="0"/>
              </a:spcAft>
              <a:defRPr/>
            </a:pPr>
            <a:r>
              <a:rPr lang="zh-CN" altLang="en-US" b="1" dirty="0" smtClean="0"/>
              <a:t> 呼与吸</a:t>
            </a:r>
            <a:endParaRPr lang="en-US" altLang="zh-CN" b="1" dirty="0" smtClean="0"/>
          </a:p>
          <a:p>
            <a:pPr fontAlgn="auto">
              <a:lnSpc>
                <a:spcPts val="2800"/>
              </a:lnSpc>
              <a:spcBef>
                <a:spcPts val="0"/>
              </a:spcBef>
              <a:spcAft>
                <a:spcPts val="0"/>
              </a:spcAft>
              <a:defRPr/>
            </a:pPr>
            <a:r>
              <a:rPr lang="zh-CN" altLang="en-US" b="1" dirty="0" smtClean="0"/>
              <a:t> 爱与信任</a:t>
            </a:r>
            <a:endParaRPr lang="en-US" altLang="zh-CN" b="1" dirty="0" smtClean="0"/>
          </a:p>
          <a:p>
            <a:pPr fontAlgn="auto">
              <a:lnSpc>
                <a:spcPts val="2800"/>
              </a:lnSpc>
              <a:spcBef>
                <a:spcPts val="0"/>
              </a:spcBef>
              <a:spcAft>
                <a:spcPts val="0"/>
              </a:spcAft>
              <a:defRPr/>
            </a:pPr>
            <a:r>
              <a:rPr lang="zh-CN" altLang="en-US" b="1" dirty="0" smtClean="0"/>
              <a:t> 经历与交往</a:t>
            </a:r>
            <a:endParaRPr lang="en-US" altLang="zh-CN" b="1" dirty="0" smtClean="0"/>
          </a:p>
          <a:p>
            <a:pPr fontAlgn="auto">
              <a:lnSpc>
                <a:spcPts val="2800"/>
              </a:lnSpc>
              <a:spcBef>
                <a:spcPts val="0"/>
              </a:spcBef>
              <a:spcAft>
                <a:spcPts val="0"/>
              </a:spcAft>
              <a:defRPr/>
            </a:pPr>
            <a:r>
              <a:rPr lang="zh-CN" altLang="en-US" b="1" dirty="0" smtClean="0"/>
              <a:t> 与神同工；认识神。</a:t>
            </a:r>
            <a:endParaRPr lang="en-US" altLang="zh-CN" b="1" dirty="0" smtClean="0"/>
          </a:p>
          <a:p>
            <a:pPr fontAlgn="auto">
              <a:lnSpc>
                <a:spcPts val="2800"/>
              </a:lnSpc>
              <a:spcBef>
                <a:spcPts val="0"/>
              </a:spcBef>
              <a:spcAft>
                <a:spcPts val="0"/>
              </a:spcAft>
              <a:defRPr/>
            </a:pPr>
            <a:r>
              <a:rPr lang="zh-CN" altLang="en-US" b="1" dirty="0" smtClean="0"/>
              <a:t> 败坏的人心和罪的躯体；</a:t>
            </a:r>
            <a:endParaRPr lang="en-US" altLang="zh-CN" b="1" dirty="0" smtClean="0"/>
          </a:p>
          <a:p>
            <a:pPr fontAlgn="auto">
              <a:lnSpc>
                <a:spcPts val="2800"/>
              </a:lnSpc>
              <a:spcBef>
                <a:spcPts val="0"/>
              </a:spcBef>
              <a:spcAft>
                <a:spcPts val="0"/>
              </a:spcAft>
              <a:defRPr/>
            </a:pPr>
            <a:r>
              <a:rPr lang="en-US" altLang="zh-CN" b="1" dirty="0"/>
              <a:t> </a:t>
            </a:r>
            <a:r>
              <a:rPr lang="zh-CN" altLang="en-US" b="1" dirty="0" smtClean="0"/>
              <a:t>敌对的世界；</a:t>
            </a:r>
            <a:endParaRPr lang="en-US" altLang="zh-CN" b="1" dirty="0" smtClean="0"/>
          </a:p>
          <a:p>
            <a:pPr fontAlgn="auto">
              <a:lnSpc>
                <a:spcPts val="2800"/>
              </a:lnSpc>
              <a:spcBef>
                <a:spcPts val="0"/>
              </a:spcBef>
              <a:spcAft>
                <a:spcPts val="0"/>
              </a:spcAft>
              <a:defRPr/>
            </a:pPr>
            <a:r>
              <a:rPr lang="zh-CN" altLang="en-US" b="1" dirty="0" smtClean="0"/>
              <a:t> 属灵征战的真实</a:t>
            </a:r>
            <a:endParaRPr lang="en-US" altLang="zh-CN" b="1" dirty="0" smtClean="0"/>
          </a:p>
          <a:p>
            <a:pPr marL="0" indent="0" fontAlgn="auto">
              <a:lnSpc>
                <a:spcPts val="2800"/>
              </a:lnSpc>
              <a:spcBef>
                <a:spcPts val="0"/>
              </a:spcBef>
              <a:spcAft>
                <a:spcPts val="0"/>
              </a:spcAft>
              <a:buFont typeface="Wingdings" pitchFamily="2" charset="2"/>
              <a:buNone/>
              <a:defRPr/>
            </a:pPr>
            <a:endParaRPr lang="en-US" b="1" dirty="0"/>
          </a:p>
          <a:p>
            <a:pPr marL="0" indent="0" fontAlgn="auto">
              <a:lnSpc>
                <a:spcPts val="2800"/>
              </a:lnSpc>
              <a:spcBef>
                <a:spcPts val="0"/>
              </a:spcBef>
              <a:spcAft>
                <a:spcPts val="0"/>
              </a:spcAft>
              <a:buFont typeface="Wingdings" pitchFamily="2" charset="2"/>
              <a:buNone/>
              <a:defRPr/>
            </a:pPr>
            <a:r>
              <a:rPr lang="zh-CN" altLang="en-US" sz="2400" dirty="0" smtClean="0"/>
              <a:t>        </a:t>
            </a:r>
            <a:r>
              <a:rPr lang="en-US" altLang="zh-CN" sz="2400" dirty="0" smtClean="0"/>
              <a:t> </a:t>
            </a:r>
          </a:p>
          <a:p>
            <a:pPr marL="0" indent="0" fontAlgn="auto">
              <a:lnSpc>
                <a:spcPts val="2800"/>
              </a:lnSpc>
              <a:spcBef>
                <a:spcPts val="0"/>
              </a:spcBef>
              <a:spcAft>
                <a:spcPts val="0"/>
              </a:spcAft>
              <a:buFont typeface="Wingdings" pitchFamily="2" charset="2"/>
              <a:buNone/>
              <a:defRPr/>
            </a:pPr>
            <a:endParaRPr lang="en-US" sz="2400" dirty="0"/>
          </a:p>
          <a:p>
            <a:pPr marL="0" indent="0" fontAlgn="auto">
              <a:lnSpc>
                <a:spcPts val="2800"/>
              </a:lnSpc>
              <a:spcBef>
                <a:spcPts val="0"/>
              </a:spcBef>
              <a:spcAft>
                <a:spcPts val="0"/>
              </a:spcAft>
              <a:buFont typeface="Wingdings" pitchFamily="2" charset="2"/>
              <a:buNone/>
              <a:defRPr/>
            </a:pPr>
            <a:endParaRPr lang="en-US" sz="2400" dirty="0" smtClean="0"/>
          </a:p>
          <a:p>
            <a:pPr marL="0" indent="0" fontAlgn="auto">
              <a:spcAft>
                <a:spcPts val="0"/>
              </a:spcAft>
              <a:buClr>
                <a:srgbClr val="800000"/>
              </a:buClr>
              <a:buFont typeface="Wingdings" pitchFamily="2" charset="2"/>
              <a:buNone/>
              <a:defRPr/>
            </a:pP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1000"/>
                                        <p:tgtEl>
                                          <p:spTgt spid="9">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1000"/>
                                        <p:tgtEl>
                                          <p:spTgt spid="9">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left)">
                                      <p:cBhvr>
                                        <p:cTn id="19" dur="1000"/>
                                        <p:tgtEl>
                                          <p:spTgt spid="9">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left)">
                                      <p:cBhvr>
                                        <p:cTn id="23" dur="1000"/>
                                        <p:tgtEl>
                                          <p:spTgt spid="9">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1000"/>
                                        <p:tgtEl>
                                          <p:spTgt spid="9">
                                            <p:txEl>
                                              <p:pRg st="5" end="5"/>
                                            </p:txEl>
                                          </p:spTgt>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wipe(left)">
                                      <p:cBhvr>
                                        <p:cTn id="31" dur="1000"/>
                                        <p:tgtEl>
                                          <p:spTgt spid="9">
                                            <p:txEl>
                                              <p:pRg st="6" end="6"/>
                                            </p:txEl>
                                          </p:spTgt>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wipe(left)">
                                      <p:cBhvr>
                                        <p:cTn id="35" dur="1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76200" y="746125"/>
            <a:ext cx="8686800" cy="549275"/>
          </a:xfrm>
          <a:prstGeom prst="rect">
            <a:avLst/>
          </a:prstGeom>
          <a:solidFill>
            <a:schemeClr val="tx2">
              <a:lumMod val="50000"/>
            </a:schemeClr>
          </a:solidFill>
          <a:ln w="9525">
            <a:noFill/>
            <a:miter lim="800000"/>
            <a:headEnd/>
            <a:tailEnd/>
          </a:ln>
        </p:spPr>
        <p:txBody>
          <a:bodyPr>
            <a:spAutoFit/>
          </a:bodyPr>
          <a:lstStyle/>
          <a:p>
            <a:pPr indent="342900">
              <a:lnSpc>
                <a:spcPts val="3200"/>
              </a:lnSpc>
              <a:defRPr/>
            </a:pPr>
            <a:r>
              <a:rPr lang="en-US" sz="4400" b="1">
                <a:solidFill>
                  <a:prstClr val="white"/>
                </a:solidFill>
                <a:latin typeface="Calibri" pitchFamily="34" charset="0"/>
                <a:cs typeface="+mn-cs"/>
              </a:rPr>
              <a:t>	</a:t>
            </a:r>
            <a:endParaRPr lang="en-US" sz="3600" dirty="0">
              <a:solidFill>
                <a:srgbClr val="EEECE1">
                  <a:lumMod val="90000"/>
                </a:srgbClr>
              </a:solidFill>
              <a:latin typeface="Berlin Sans FB Demi" pitchFamily="34" charset="0"/>
              <a:cs typeface="+mn-cs"/>
            </a:endParaRPr>
          </a:p>
        </p:txBody>
      </p:sp>
      <p:sp>
        <p:nvSpPr>
          <p:cNvPr id="45058" name="TextBox 13"/>
          <p:cNvSpPr txBox="1">
            <a:spLocks noChangeArrowheads="1"/>
          </p:cNvSpPr>
          <p:nvPr/>
        </p:nvSpPr>
        <p:spPr bwMode="auto">
          <a:xfrm>
            <a:off x="762000" y="1676400"/>
            <a:ext cx="7620000" cy="2057400"/>
          </a:xfrm>
          <a:prstGeom prst="rect">
            <a:avLst/>
          </a:prstGeom>
          <a:noFill/>
          <a:ln w="9525">
            <a:noFill/>
            <a:miter lim="800000"/>
            <a:headEnd/>
            <a:tailEnd/>
          </a:ln>
        </p:spPr>
        <p:txBody>
          <a:bodyPr/>
          <a:lstStyle/>
          <a:p>
            <a:pPr marL="285750" indent="-285750">
              <a:buClr>
                <a:srgbClr val="600000"/>
              </a:buClr>
              <a:buFont typeface="Wingdings" pitchFamily="2" charset="2"/>
              <a:buChar char="§"/>
            </a:pPr>
            <a:endParaRPr lang="en-US" sz="2800">
              <a:solidFill>
                <a:srgbClr val="10253F"/>
              </a:solidFill>
              <a:latin typeface="Calibri" pitchFamily="34" charset="0"/>
            </a:endParaRPr>
          </a:p>
          <a:p>
            <a:pPr marL="285750" indent="-285750">
              <a:buClr>
                <a:srgbClr val="600000"/>
              </a:buClr>
              <a:buFont typeface="Wingdings" pitchFamily="2" charset="2"/>
              <a:buChar char="§"/>
            </a:pPr>
            <a:endParaRPr lang="en-US" sz="800">
              <a:solidFill>
                <a:srgbClr val="10253F"/>
              </a:solidFill>
              <a:latin typeface="Calibri" pitchFamily="34" charset="0"/>
            </a:endParaRPr>
          </a:p>
        </p:txBody>
      </p:sp>
      <p:sp>
        <p:nvSpPr>
          <p:cNvPr id="8" name="Title 7"/>
          <p:cNvSpPr>
            <a:spLocks noGrp="1"/>
          </p:cNvSpPr>
          <p:nvPr>
            <p:ph type="title"/>
          </p:nvPr>
        </p:nvSpPr>
        <p:spPr>
          <a:xfrm>
            <a:off x="381000" y="762000"/>
            <a:ext cx="8305800" cy="457200"/>
          </a:xfrm>
        </p:spPr>
        <p:txBody>
          <a:bodyPr rtlCol="0">
            <a:noAutofit/>
          </a:bodyPr>
          <a:lstStyle/>
          <a:p>
            <a:pPr algn="l" fontAlgn="auto">
              <a:spcAft>
                <a:spcPts val="0"/>
              </a:spcAft>
              <a:defRPr/>
            </a:pPr>
            <a:r>
              <a:rPr lang="en-US" dirty="0" smtClean="0"/>
              <a:t>  </a:t>
            </a:r>
            <a:r>
              <a:rPr lang="zh-CN" altLang="en-US" dirty="0" smtClean="0">
                <a:solidFill>
                  <a:srgbClr val="FFFF00"/>
                </a:solidFill>
              </a:rPr>
              <a:t>祷告种类与方法</a:t>
            </a:r>
            <a:endParaRPr lang="en-US" dirty="0">
              <a:solidFill>
                <a:schemeClr val="bg1"/>
              </a:solidFill>
              <a:latin typeface="华文行楷" panose="02010800040101010101" pitchFamily="2" charset="-122"/>
              <a:ea typeface="华文行楷" panose="02010800040101010101" pitchFamily="2" charset="-122"/>
            </a:endParaRPr>
          </a:p>
        </p:txBody>
      </p:sp>
      <p:sp>
        <p:nvSpPr>
          <p:cNvPr id="9" name="Content Placeholder 8"/>
          <p:cNvSpPr>
            <a:spLocks noGrp="1"/>
          </p:cNvSpPr>
          <p:nvPr>
            <p:ph idx="1"/>
          </p:nvPr>
        </p:nvSpPr>
        <p:spPr>
          <a:xfrm>
            <a:off x="800100" y="1644650"/>
            <a:ext cx="7467600" cy="4146550"/>
          </a:xfrm>
        </p:spPr>
        <p:txBody>
          <a:bodyPr rtlCol="0">
            <a:noAutofit/>
          </a:bodyPr>
          <a:lstStyle/>
          <a:p>
            <a:pPr fontAlgn="auto">
              <a:lnSpc>
                <a:spcPts val="2800"/>
              </a:lnSpc>
              <a:spcBef>
                <a:spcPts val="0"/>
              </a:spcBef>
              <a:spcAft>
                <a:spcPts val="0"/>
              </a:spcAft>
              <a:defRPr/>
            </a:pPr>
            <a:r>
              <a:rPr lang="zh-CN" altLang="en-US" b="1" dirty="0" smtClean="0"/>
              <a:t> 随时随地的祷告；专心的祷告</a:t>
            </a:r>
            <a:endParaRPr lang="en-US" altLang="zh-CN" b="1" dirty="0" smtClean="0"/>
          </a:p>
          <a:p>
            <a:pPr fontAlgn="auto">
              <a:lnSpc>
                <a:spcPts val="2800"/>
              </a:lnSpc>
              <a:spcBef>
                <a:spcPts val="0"/>
              </a:spcBef>
              <a:spcAft>
                <a:spcPts val="0"/>
              </a:spcAft>
              <a:defRPr/>
            </a:pPr>
            <a:r>
              <a:rPr lang="zh-CN" altLang="en-US" b="1" dirty="0" smtClean="0"/>
              <a:t> 公共祷告与私人祷告。</a:t>
            </a:r>
            <a:endParaRPr lang="en-US" altLang="zh-CN" b="1" dirty="0" smtClean="0"/>
          </a:p>
          <a:p>
            <a:pPr fontAlgn="auto">
              <a:lnSpc>
                <a:spcPts val="2800"/>
              </a:lnSpc>
              <a:spcBef>
                <a:spcPts val="0"/>
              </a:spcBef>
              <a:spcAft>
                <a:spcPts val="0"/>
              </a:spcAft>
              <a:defRPr/>
            </a:pPr>
            <a:r>
              <a:rPr lang="zh-CN" altLang="en-US" b="1" dirty="0" smtClean="0"/>
              <a:t> 个人祷告与替人代求</a:t>
            </a:r>
            <a:endParaRPr lang="en-US" altLang="zh-CN" b="1" dirty="0" smtClean="0"/>
          </a:p>
          <a:p>
            <a:pPr fontAlgn="auto">
              <a:lnSpc>
                <a:spcPts val="2800"/>
              </a:lnSpc>
              <a:spcBef>
                <a:spcPts val="0"/>
              </a:spcBef>
              <a:spcAft>
                <a:spcPts val="0"/>
              </a:spcAft>
              <a:defRPr/>
            </a:pPr>
            <a:r>
              <a:rPr lang="zh-CN" altLang="en-US" b="1" dirty="0" smtClean="0"/>
              <a:t> 祷告与颂赞；</a:t>
            </a:r>
            <a:endParaRPr lang="en-US" altLang="zh-CN" b="1" dirty="0" smtClean="0"/>
          </a:p>
          <a:p>
            <a:pPr fontAlgn="auto">
              <a:lnSpc>
                <a:spcPts val="2800"/>
              </a:lnSpc>
              <a:spcBef>
                <a:spcPts val="0"/>
              </a:spcBef>
              <a:spcAft>
                <a:spcPts val="0"/>
              </a:spcAft>
              <a:defRPr/>
            </a:pPr>
            <a:r>
              <a:rPr lang="en-US" altLang="zh-CN" b="1" dirty="0"/>
              <a:t> </a:t>
            </a:r>
            <a:r>
              <a:rPr lang="zh-CN" altLang="en-US" b="1" dirty="0" smtClean="0"/>
              <a:t>祷告与感恩；</a:t>
            </a:r>
            <a:endParaRPr lang="en-US" altLang="zh-CN" b="1" dirty="0" smtClean="0"/>
          </a:p>
          <a:p>
            <a:pPr fontAlgn="auto">
              <a:lnSpc>
                <a:spcPts val="2800"/>
              </a:lnSpc>
              <a:spcBef>
                <a:spcPts val="0"/>
              </a:spcBef>
              <a:spcAft>
                <a:spcPts val="0"/>
              </a:spcAft>
              <a:defRPr/>
            </a:pPr>
            <a:r>
              <a:rPr lang="zh-CN" altLang="en-US" b="1" dirty="0" smtClean="0"/>
              <a:t> 灵修与静观（内照；内省）</a:t>
            </a:r>
            <a:endParaRPr lang="en-US" altLang="zh-CN" b="1" dirty="0" smtClean="0"/>
          </a:p>
          <a:p>
            <a:pPr fontAlgn="auto">
              <a:lnSpc>
                <a:spcPts val="2800"/>
              </a:lnSpc>
              <a:spcBef>
                <a:spcPts val="0"/>
              </a:spcBef>
              <a:spcAft>
                <a:spcPts val="0"/>
              </a:spcAft>
              <a:defRPr/>
            </a:pPr>
            <a:r>
              <a:rPr lang="zh-CN" altLang="en-US" b="1" dirty="0" smtClean="0"/>
              <a:t> 祷告与见证</a:t>
            </a:r>
            <a:endParaRPr lang="en-US" altLang="zh-CN" b="1" dirty="0" smtClean="0"/>
          </a:p>
          <a:p>
            <a:pPr fontAlgn="auto">
              <a:lnSpc>
                <a:spcPts val="2800"/>
              </a:lnSpc>
              <a:spcBef>
                <a:spcPts val="0"/>
              </a:spcBef>
              <a:spcAft>
                <a:spcPts val="0"/>
              </a:spcAft>
              <a:defRPr/>
            </a:pPr>
            <a:r>
              <a:rPr lang="zh-CN" altLang="en-US" b="1" dirty="0" smtClean="0"/>
              <a:t> 祷读与顺灵而祷</a:t>
            </a:r>
            <a:endParaRPr lang="en-US" altLang="zh-CN" b="1" dirty="0" smtClean="0"/>
          </a:p>
          <a:p>
            <a:pPr fontAlgn="auto">
              <a:lnSpc>
                <a:spcPts val="2800"/>
              </a:lnSpc>
              <a:spcBef>
                <a:spcPts val="0"/>
              </a:spcBef>
              <a:spcAft>
                <a:spcPts val="0"/>
              </a:spcAft>
              <a:defRPr/>
            </a:pPr>
            <a:r>
              <a:rPr lang="en-US" altLang="zh-CN" b="1" dirty="0"/>
              <a:t> </a:t>
            </a:r>
            <a:r>
              <a:rPr lang="zh-CN" altLang="en-US" b="1" dirty="0" smtClean="0"/>
              <a:t>方言祷告与悟性祷告</a:t>
            </a:r>
            <a:endParaRPr lang="en-US" altLang="zh-CN" b="1" dirty="0" smtClean="0"/>
          </a:p>
          <a:p>
            <a:pPr marL="0" indent="0" fontAlgn="auto">
              <a:lnSpc>
                <a:spcPts val="2800"/>
              </a:lnSpc>
              <a:spcBef>
                <a:spcPts val="0"/>
              </a:spcBef>
              <a:spcAft>
                <a:spcPts val="0"/>
              </a:spcAft>
              <a:buFont typeface="Wingdings" pitchFamily="2" charset="2"/>
              <a:buNone/>
              <a:defRPr/>
            </a:pPr>
            <a:endParaRPr lang="en-US" b="1" dirty="0"/>
          </a:p>
          <a:p>
            <a:pPr marL="0" indent="0" fontAlgn="auto">
              <a:lnSpc>
                <a:spcPts val="2800"/>
              </a:lnSpc>
              <a:spcBef>
                <a:spcPts val="0"/>
              </a:spcBef>
              <a:spcAft>
                <a:spcPts val="0"/>
              </a:spcAft>
              <a:buFont typeface="Wingdings" pitchFamily="2" charset="2"/>
              <a:buNone/>
              <a:defRPr/>
            </a:pPr>
            <a:r>
              <a:rPr lang="zh-CN" altLang="en-US" sz="2400" dirty="0" smtClean="0"/>
              <a:t>        </a:t>
            </a:r>
            <a:r>
              <a:rPr lang="en-US" altLang="zh-CN" sz="2400" dirty="0" smtClean="0"/>
              <a:t> </a:t>
            </a:r>
          </a:p>
          <a:p>
            <a:pPr marL="0" indent="0" fontAlgn="auto">
              <a:lnSpc>
                <a:spcPts val="2800"/>
              </a:lnSpc>
              <a:spcBef>
                <a:spcPts val="0"/>
              </a:spcBef>
              <a:spcAft>
                <a:spcPts val="0"/>
              </a:spcAft>
              <a:buFont typeface="Wingdings" pitchFamily="2" charset="2"/>
              <a:buNone/>
              <a:defRPr/>
            </a:pPr>
            <a:endParaRPr lang="en-US" sz="2400" dirty="0"/>
          </a:p>
          <a:p>
            <a:pPr marL="0" indent="0" fontAlgn="auto">
              <a:lnSpc>
                <a:spcPts val="2800"/>
              </a:lnSpc>
              <a:spcBef>
                <a:spcPts val="0"/>
              </a:spcBef>
              <a:spcAft>
                <a:spcPts val="0"/>
              </a:spcAft>
              <a:buFont typeface="Wingdings" pitchFamily="2" charset="2"/>
              <a:buNone/>
              <a:defRPr/>
            </a:pPr>
            <a:endParaRPr lang="en-US" sz="2400" dirty="0" smtClean="0"/>
          </a:p>
          <a:p>
            <a:pPr marL="0" indent="0" fontAlgn="auto">
              <a:spcAft>
                <a:spcPts val="0"/>
              </a:spcAft>
              <a:buClr>
                <a:srgbClr val="800000"/>
              </a:buClr>
              <a:buFont typeface="Wingdings" pitchFamily="2" charset="2"/>
              <a:buNone/>
              <a:defRPr/>
            </a:pP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1000"/>
                                        <p:tgtEl>
                                          <p:spTgt spid="9">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1000"/>
                                        <p:tgtEl>
                                          <p:spTgt spid="9">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left)">
                                      <p:cBhvr>
                                        <p:cTn id="19" dur="1000"/>
                                        <p:tgtEl>
                                          <p:spTgt spid="9">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left)">
                                      <p:cBhvr>
                                        <p:cTn id="23" dur="1000"/>
                                        <p:tgtEl>
                                          <p:spTgt spid="9">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1000"/>
                                        <p:tgtEl>
                                          <p:spTgt spid="9">
                                            <p:txEl>
                                              <p:pRg st="5" end="5"/>
                                            </p:txEl>
                                          </p:spTgt>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wipe(left)">
                                      <p:cBhvr>
                                        <p:cTn id="31" dur="1000"/>
                                        <p:tgtEl>
                                          <p:spTgt spid="9">
                                            <p:txEl>
                                              <p:pRg st="6" end="6"/>
                                            </p:txEl>
                                          </p:spTgt>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wipe(left)">
                                      <p:cBhvr>
                                        <p:cTn id="35" dur="1000"/>
                                        <p:tgtEl>
                                          <p:spTgt spid="9">
                                            <p:txEl>
                                              <p:pRg st="7" end="7"/>
                                            </p:txEl>
                                          </p:spTgt>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Effect transition="in" filter="wipe(left)">
                                      <p:cBhvr>
                                        <p:cTn id="39" dur="1000"/>
                                        <p:tgtEl>
                                          <p:spTgt spid="9">
                                            <p:txEl>
                                              <p:pRg st="8" end="8"/>
                                            </p:txEl>
                                          </p:spTgt>
                                        </p:tgtEl>
                                      </p:cBhvr>
                                    </p:animEffect>
                                  </p:childTnLst>
                                </p:cTn>
                              </p:par>
                            </p:childTnLst>
                          </p:cTn>
                        </p:par>
                        <p:par>
                          <p:cTn id="40" fill="hold">
                            <p:stCondLst>
                              <p:cond delay="9000"/>
                            </p:stCondLst>
                            <p:childTnLst>
                              <p:par>
                                <p:cTn id="41" presetID="22" presetClass="entr" presetSubtype="8" fill="hold" nodeType="after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animEffect transition="in" filter="wipe(left)">
                                      <p:cBhvr>
                                        <p:cTn id="43" dur="1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76200" y="746125"/>
            <a:ext cx="8686800" cy="549275"/>
          </a:xfrm>
          <a:prstGeom prst="rect">
            <a:avLst/>
          </a:prstGeom>
          <a:solidFill>
            <a:schemeClr val="tx2">
              <a:lumMod val="50000"/>
            </a:schemeClr>
          </a:solidFill>
          <a:ln w="9525">
            <a:noFill/>
            <a:miter lim="800000"/>
            <a:headEnd/>
            <a:tailEnd/>
          </a:ln>
        </p:spPr>
        <p:txBody>
          <a:bodyPr>
            <a:spAutoFit/>
          </a:bodyPr>
          <a:lstStyle/>
          <a:p>
            <a:pPr indent="342900">
              <a:lnSpc>
                <a:spcPts val="3200"/>
              </a:lnSpc>
              <a:defRPr/>
            </a:pPr>
            <a:r>
              <a:rPr lang="en-US" sz="4400" b="1">
                <a:solidFill>
                  <a:prstClr val="white"/>
                </a:solidFill>
                <a:latin typeface="Calibri" pitchFamily="34" charset="0"/>
                <a:cs typeface="+mn-cs"/>
              </a:rPr>
              <a:t>	</a:t>
            </a:r>
            <a:endParaRPr lang="en-US" sz="3600" dirty="0">
              <a:solidFill>
                <a:srgbClr val="EEECE1">
                  <a:lumMod val="90000"/>
                </a:srgbClr>
              </a:solidFill>
              <a:latin typeface="Berlin Sans FB Demi" pitchFamily="34" charset="0"/>
              <a:cs typeface="+mn-cs"/>
            </a:endParaRPr>
          </a:p>
        </p:txBody>
      </p:sp>
      <p:sp>
        <p:nvSpPr>
          <p:cNvPr id="47106" name="TextBox 13"/>
          <p:cNvSpPr txBox="1">
            <a:spLocks noChangeArrowheads="1"/>
          </p:cNvSpPr>
          <p:nvPr/>
        </p:nvSpPr>
        <p:spPr bwMode="auto">
          <a:xfrm>
            <a:off x="762000" y="1676400"/>
            <a:ext cx="7620000" cy="2057400"/>
          </a:xfrm>
          <a:prstGeom prst="rect">
            <a:avLst/>
          </a:prstGeom>
          <a:noFill/>
          <a:ln w="9525">
            <a:noFill/>
            <a:miter lim="800000"/>
            <a:headEnd/>
            <a:tailEnd/>
          </a:ln>
        </p:spPr>
        <p:txBody>
          <a:bodyPr/>
          <a:lstStyle/>
          <a:p>
            <a:pPr marL="285750" indent="-285750">
              <a:buClr>
                <a:srgbClr val="600000"/>
              </a:buClr>
              <a:buFont typeface="Wingdings" pitchFamily="2" charset="2"/>
              <a:buChar char="§"/>
            </a:pPr>
            <a:endParaRPr lang="en-US" sz="2800">
              <a:solidFill>
                <a:srgbClr val="10253F"/>
              </a:solidFill>
              <a:latin typeface="Calibri" pitchFamily="34" charset="0"/>
            </a:endParaRPr>
          </a:p>
          <a:p>
            <a:pPr marL="285750" indent="-285750">
              <a:buClr>
                <a:srgbClr val="600000"/>
              </a:buClr>
              <a:buFont typeface="Wingdings" pitchFamily="2" charset="2"/>
              <a:buChar char="§"/>
            </a:pPr>
            <a:endParaRPr lang="en-US" sz="800">
              <a:solidFill>
                <a:srgbClr val="10253F"/>
              </a:solidFill>
              <a:latin typeface="Calibri" pitchFamily="34" charset="0"/>
            </a:endParaRPr>
          </a:p>
        </p:txBody>
      </p:sp>
      <p:sp>
        <p:nvSpPr>
          <p:cNvPr id="8" name="Title 7"/>
          <p:cNvSpPr>
            <a:spLocks noGrp="1"/>
          </p:cNvSpPr>
          <p:nvPr>
            <p:ph type="title"/>
          </p:nvPr>
        </p:nvSpPr>
        <p:spPr>
          <a:xfrm>
            <a:off x="381000" y="762000"/>
            <a:ext cx="8305800" cy="457200"/>
          </a:xfrm>
        </p:spPr>
        <p:txBody>
          <a:bodyPr rtlCol="0">
            <a:noAutofit/>
          </a:bodyPr>
          <a:lstStyle/>
          <a:p>
            <a:pPr algn="l" fontAlgn="auto">
              <a:spcAft>
                <a:spcPts val="0"/>
              </a:spcAft>
              <a:defRPr/>
            </a:pPr>
            <a:r>
              <a:rPr lang="en-US" dirty="0" smtClean="0"/>
              <a:t>  </a:t>
            </a:r>
            <a:r>
              <a:rPr lang="zh-CN" altLang="en-US" dirty="0" smtClean="0">
                <a:solidFill>
                  <a:srgbClr val="FFFF00"/>
                </a:solidFill>
              </a:rPr>
              <a:t>将所要的告诉神</a:t>
            </a:r>
            <a:endParaRPr lang="en-US" dirty="0">
              <a:solidFill>
                <a:schemeClr val="bg1"/>
              </a:solidFill>
              <a:latin typeface="华文行楷" panose="02010800040101010101" pitchFamily="2" charset="-122"/>
              <a:ea typeface="华文行楷" panose="02010800040101010101" pitchFamily="2" charset="-122"/>
            </a:endParaRPr>
          </a:p>
        </p:txBody>
      </p:sp>
      <p:sp>
        <p:nvSpPr>
          <p:cNvPr id="9" name="Content Placeholder 8"/>
          <p:cNvSpPr>
            <a:spLocks noGrp="1"/>
          </p:cNvSpPr>
          <p:nvPr>
            <p:ph idx="1"/>
          </p:nvPr>
        </p:nvSpPr>
        <p:spPr>
          <a:xfrm>
            <a:off x="800100" y="1644650"/>
            <a:ext cx="7467600" cy="4146550"/>
          </a:xfrm>
        </p:spPr>
        <p:txBody>
          <a:bodyPr rtlCol="0">
            <a:noAutofit/>
          </a:bodyPr>
          <a:lstStyle/>
          <a:p>
            <a:pPr fontAlgn="auto">
              <a:lnSpc>
                <a:spcPts val="2800"/>
              </a:lnSpc>
              <a:spcBef>
                <a:spcPts val="0"/>
              </a:spcBef>
              <a:spcAft>
                <a:spcPts val="0"/>
              </a:spcAft>
              <a:defRPr/>
            </a:pPr>
            <a:r>
              <a:rPr lang="en-US" b="1" dirty="0" smtClean="0"/>
              <a:t> </a:t>
            </a:r>
            <a:r>
              <a:rPr lang="zh-CN" altLang="en-US" b="1" dirty="0" smtClean="0"/>
              <a:t>物质、灵魂的需要；</a:t>
            </a:r>
            <a:endParaRPr lang="en-US" altLang="zh-CN" b="1" dirty="0" smtClean="0"/>
          </a:p>
          <a:p>
            <a:pPr fontAlgn="auto">
              <a:lnSpc>
                <a:spcPts val="2800"/>
              </a:lnSpc>
              <a:spcBef>
                <a:spcPts val="0"/>
              </a:spcBef>
              <a:spcAft>
                <a:spcPts val="0"/>
              </a:spcAft>
              <a:defRPr/>
            </a:pPr>
            <a:r>
              <a:rPr lang="zh-CN" altLang="en-US" b="1" dirty="0" smtClean="0"/>
              <a:t> 知识的疑惑；情感的需要；意志的欠缺</a:t>
            </a:r>
            <a:endParaRPr lang="en-US" altLang="zh-CN" b="1" dirty="0" smtClean="0"/>
          </a:p>
          <a:p>
            <a:pPr fontAlgn="auto">
              <a:lnSpc>
                <a:spcPts val="2800"/>
              </a:lnSpc>
              <a:spcBef>
                <a:spcPts val="0"/>
              </a:spcBef>
              <a:spcAft>
                <a:spcPts val="0"/>
              </a:spcAft>
              <a:defRPr/>
            </a:pPr>
            <a:r>
              <a:rPr lang="zh-CN" altLang="en-US" b="1" dirty="0" smtClean="0"/>
              <a:t> 过去的伤害；现实的处境；未来的担心。</a:t>
            </a:r>
            <a:endParaRPr lang="en-US" altLang="zh-CN" b="1" dirty="0" smtClean="0"/>
          </a:p>
          <a:p>
            <a:pPr fontAlgn="auto">
              <a:lnSpc>
                <a:spcPts val="2800"/>
              </a:lnSpc>
              <a:spcBef>
                <a:spcPts val="0"/>
              </a:spcBef>
              <a:spcAft>
                <a:spcPts val="0"/>
              </a:spcAft>
              <a:defRPr/>
            </a:pPr>
            <a:r>
              <a:rPr lang="zh-CN" altLang="en-US" b="1" dirty="0" smtClean="0"/>
              <a:t> 个人与家庭</a:t>
            </a:r>
            <a:endParaRPr lang="en-US" altLang="zh-CN" b="1" dirty="0" smtClean="0"/>
          </a:p>
          <a:p>
            <a:pPr fontAlgn="auto">
              <a:lnSpc>
                <a:spcPts val="2800"/>
              </a:lnSpc>
              <a:spcBef>
                <a:spcPts val="0"/>
              </a:spcBef>
              <a:spcAft>
                <a:spcPts val="0"/>
              </a:spcAft>
              <a:defRPr/>
            </a:pPr>
            <a:r>
              <a:rPr lang="zh-CN" altLang="en-US" b="1" dirty="0" smtClean="0"/>
              <a:t> 朋友与社群</a:t>
            </a:r>
            <a:endParaRPr lang="en-US" altLang="zh-CN" b="1" dirty="0"/>
          </a:p>
          <a:p>
            <a:pPr fontAlgn="auto">
              <a:lnSpc>
                <a:spcPts val="2800"/>
              </a:lnSpc>
              <a:spcBef>
                <a:spcPts val="0"/>
              </a:spcBef>
              <a:spcAft>
                <a:spcPts val="0"/>
              </a:spcAft>
              <a:defRPr/>
            </a:pPr>
            <a:r>
              <a:rPr lang="zh-CN" altLang="en-US" b="1" dirty="0" smtClean="0"/>
              <a:t> 社会</a:t>
            </a:r>
            <a:r>
              <a:rPr lang="zh-CN" altLang="en-US" b="1" dirty="0"/>
              <a:t>与</a:t>
            </a:r>
            <a:r>
              <a:rPr lang="zh-CN" altLang="en-US" b="1" dirty="0" smtClean="0"/>
              <a:t>国家</a:t>
            </a:r>
            <a:endParaRPr lang="en-US" altLang="zh-CN" b="1" dirty="0" smtClean="0"/>
          </a:p>
          <a:p>
            <a:pPr fontAlgn="auto">
              <a:lnSpc>
                <a:spcPts val="2800"/>
              </a:lnSpc>
              <a:spcBef>
                <a:spcPts val="0"/>
              </a:spcBef>
              <a:spcAft>
                <a:spcPts val="0"/>
              </a:spcAft>
              <a:defRPr/>
            </a:pPr>
            <a:r>
              <a:rPr lang="zh-CN" altLang="en-US" b="1" dirty="0" smtClean="0"/>
              <a:t> 历史与未来 </a:t>
            </a:r>
            <a:endParaRPr lang="en-US" altLang="zh-CN" b="1" dirty="0" smtClean="0"/>
          </a:p>
          <a:p>
            <a:pPr fontAlgn="auto">
              <a:lnSpc>
                <a:spcPts val="2800"/>
              </a:lnSpc>
              <a:spcBef>
                <a:spcPts val="0"/>
              </a:spcBef>
              <a:spcAft>
                <a:spcPts val="0"/>
              </a:spcAft>
              <a:defRPr/>
            </a:pPr>
            <a:endParaRPr lang="en-US" b="1" dirty="0"/>
          </a:p>
          <a:p>
            <a:pPr marL="0" indent="0" fontAlgn="auto">
              <a:lnSpc>
                <a:spcPts val="2800"/>
              </a:lnSpc>
              <a:spcBef>
                <a:spcPts val="0"/>
              </a:spcBef>
              <a:spcAft>
                <a:spcPts val="0"/>
              </a:spcAft>
              <a:buFont typeface="Wingdings" pitchFamily="2" charset="2"/>
              <a:buNone/>
              <a:defRPr/>
            </a:pPr>
            <a:r>
              <a:rPr lang="en-US" altLang="zh-CN" b="1" dirty="0" smtClean="0"/>
              <a:t>                              ——</a:t>
            </a:r>
            <a:r>
              <a:rPr lang="zh-CN" altLang="en-US" b="1" dirty="0" smtClean="0"/>
              <a:t>灵魂置于神亮光之下。</a:t>
            </a:r>
            <a:endParaRPr lang="en-US" b="1" dirty="0"/>
          </a:p>
          <a:p>
            <a:pPr marL="0" indent="0" fontAlgn="auto">
              <a:lnSpc>
                <a:spcPts val="2800"/>
              </a:lnSpc>
              <a:spcBef>
                <a:spcPts val="0"/>
              </a:spcBef>
              <a:spcAft>
                <a:spcPts val="0"/>
              </a:spcAft>
              <a:buFont typeface="Wingdings" pitchFamily="2" charset="2"/>
              <a:buNone/>
              <a:defRPr/>
            </a:pPr>
            <a:r>
              <a:rPr lang="zh-CN" altLang="en-US" sz="2400" dirty="0" smtClean="0"/>
              <a:t>        </a:t>
            </a:r>
            <a:r>
              <a:rPr lang="en-US" altLang="zh-CN" sz="2400" dirty="0" smtClean="0"/>
              <a:t> </a:t>
            </a:r>
          </a:p>
          <a:p>
            <a:pPr marL="0" indent="0" fontAlgn="auto">
              <a:lnSpc>
                <a:spcPts val="2800"/>
              </a:lnSpc>
              <a:spcBef>
                <a:spcPts val="0"/>
              </a:spcBef>
              <a:spcAft>
                <a:spcPts val="0"/>
              </a:spcAft>
              <a:buFont typeface="Wingdings" pitchFamily="2" charset="2"/>
              <a:buNone/>
              <a:defRPr/>
            </a:pPr>
            <a:endParaRPr lang="en-US" sz="2400" dirty="0"/>
          </a:p>
          <a:p>
            <a:pPr marL="0" indent="0" fontAlgn="auto">
              <a:lnSpc>
                <a:spcPts val="2800"/>
              </a:lnSpc>
              <a:spcBef>
                <a:spcPts val="0"/>
              </a:spcBef>
              <a:spcAft>
                <a:spcPts val="0"/>
              </a:spcAft>
              <a:buFont typeface="Wingdings" pitchFamily="2" charset="2"/>
              <a:buNone/>
              <a:defRPr/>
            </a:pPr>
            <a:endParaRPr lang="en-US" sz="2400" dirty="0" smtClean="0"/>
          </a:p>
          <a:p>
            <a:pPr marL="0" indent="0" fontAlgn="auto">
              <a:spcAft>
                <a:spcPts val="0"/>
              </a:spcAft>
              <a:buClr>
                <a:srgbClr val="800000"/>
              </a:buClr>
              <a:buFont typeface="Wingdings" pitchFamily="2" charset="2"/>
              <a:buNone/>
              <a:defRPr/>
            </a:pP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1000"/>
                                        <p:tgtEl>
                                          <p:spTgt spid="9">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1000"/>
                                        <p:tgtEl>
                                          <p:spTgt spid="9">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left)">
                                      <p:cBhvr>
                                        <p:cTn id="19" dur="1000"/>
                                        <p:tgtEl>
                                          <p:spTgt spid="9">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left)">
                                      <p:cBhvr>
                                        <p:cTn id="23" dur="1000"/>
                                        <p:tgtEl>
                                          <p:spTgt spid="9">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1000"/>
                                        <p:tgtEl>
                                          <p:spTgt spid="9">
                                            <p:txEl>
                                              <p:pRg st="5" end="5"/>
                                            </p:txEl>
                                          </p:spTgt>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wipe(left)">
                                      <p:cBhvr>
                                        <p:cTn id="31" dur="1000"/>
                                        <p:tgtEl>
                                          <p:spTgt spid="9">
                                            <p:txEl>
                                              <p:pRg st="6" end="6"/>
                                            </p:txEl>
                                          </p:spTgt>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wipe(left)">
                                      <p:cBhvr>
                                        <p:cTn id="35" dur="1000"/>
                                        <p:tgtEl>
                                          <p:spTgt spid="9">
                                            <p:txEl>
                                              <p:pRg st="8" end="8"/>
                                            </p:txEl>
                                          </p:spTgt>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animEffect transition="in" filter="wipe(left)">
                                      <p:cBhvr>
                                        <p:cTn id="39" dur="10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81000" y="1295400"/>
            <a:ext cx="8305800" cy="5334000"/>
          </a:xfrm>
          <a:prstGeom prst="rect">
            <a:avLst/>
          </a:prstGeom>
          <a:noFill/>
        </p:spPr>
        <p:txBody>
          <a:bodyPr/>
          <a:lstStyle/>
          <a:p>
            <a:pPr>
              <a:lnSpc>
                <a:spcPct val="150000"/>
              </a:lnSpc>
              <a:buClr>
                <a:srgbClr val="600000"/>
              </a:buClr>
              <a:defRPr/>
            </a:pPr>
            <a:r>
              <a:rPr lang="zh-CN" altLang="en-US" sz="2400" dirty="0">
                <a:solidFill>
                  <a:prstClr val="black"/>
                </a:solidFill>
                <a:cs typeface="+mn-cs"/>
              </a:rPr>
              <a:t>       </a:t>
            </a:r>
            <a:r>
              <a:rPr lang="en-US" altLang="zh-CN" sz="2400" dirty="0">
                <a:solidFill>
                  <a:prstClr val="black"/>
                </a:solidFill>
                <a:cs typeface="+mn-cs"/>
              </a:rPr>
              <a:t> </a:t>
            </a:r>
            <a:r>
              <a:rPr lang="zh-CN" altLang="en-US" sz="2400" dirty="0">
                <a:solidFill>
                  <a:prstClr val="black"/>
                </a:solidFill>
                <a:cs typeface="+mn-cs"/>
              </a:rPr>
              <a:t>这样</a:t>
            </a:r>
            <a:r>
              <a:rPr lang="zh-CN" altLang="en-US" sz="2400" dirty="0">
                <a:solidFill>
                  <a:prstClr val="black"/>
                </a:solidFill>
                <a:cs typeface="+mn-cs"/>
              </a:rPr>
              <a:t>，神所赐</a:t>
            </a:r>
            <a:r>
              <a:rPr lang="zh-CN" altLang="en-US" sz="2400" b="1" dirty="0">
                <a:solidFill>
                  <a:srgbClr val="FFFF00"/>
                </a:solidFill>
                <a:cs typeface="+mn-cs"/>
              </a:rPr>
              <a:t>超过人能了解</a:t>
            </a:r>
            <a:r>
              <a:rPr lang="zh-CN" altLang="en-US" sz="2400" dirty="0">
                <a:solidFill>
                  <a:prstClr val="black"/>
                </a:solidFill>
                <a:cs typeface="+mn-cs"/>
              </a:rPr>
              <a:t>的平安，必在基督耶稣里，</a:t>
            </a:r>
            <a:r>
              <a:rPr lang="zh-CN" altLang="en-US" sz="2400" dirty="0">
                <a:solidFill>
                  <a:srgbClr val="FF0000"/>
                </a:solidFill>
                <a:cs typeface="+mn-cs"/>
              </a:rPr>
              <a:t>保守</a:t>
            </a:r>
            <a:r>
              <a:rPr lang="zh-CN" altLang="en-US" sz="2400" dirty="0">
                <a:solidFill>
                  <a:prstClr val="black"/>
                </a:solidFill>
                <a:cs typeface="+mn-cs"/>
              </a:rPr>
              <a:t>你们的</a:t>
            </a:r>
            <a:r>
              <a:rPr lang="zh-CN" altLang="en-US" sz="2400" b="1" dirty="0">
                <a:solidFill>
                  <a:srgbClr val="800000"/>
                </a:solidFill>
                <a:cs typeface="+mn-cs"/>
              </a:rPr>
              <a:t>心思意念</a:t>
            </a:r>
            <a:r>
              <a:rPr lang="zh-CN" altLang="en-US" sz="2400" dirty="0">
                <a:solidFill>
                  <a:prstClr val="black"/>
                </a:solidFill>
                <a:cs typeface="+mn-cs"/>
              </a:rPr>
              <a:t>。 （新译本）</a:t>
            </a:r>
            <a:endParaRPr lang="en-US" altLang="zh-CN" sz="2400" dirty="0">
              <a:solidFill>
                <a:prstClr val="black"/>
              </a:solidFill>
              <a:cs typeface="+mn-cs"/>
            </a:endParaRPr>
          </a:p>
          <a:p>
            <a:pPr>
              <a:lnSpc>
                <a:spcPct val="150000"/>
              </a:lnSpc>
              <a:buClr>
                <a:srgbClr val="600000"/>
              </a:buClr>
              <a:defRPr/>
            </a:pPr>
            <a:r>
              <a:rPr lang="en-US" sz="2400" dirty="0">
                <a:solidFill>
                  <a:prstClr val="black"/>
                </a:solidFill>
                <a:cs typeface="+mn-cs"/>
              </a:rPr>
              <a:t>      and </a:t>
            </a:r>
            <a:r>
              <a:rPr lang="en-US" sz="2400" dirty="0">
                <a:solidFill>
                  <a:prstClr val="black"/>
                </a:solidFill>
                <a:cs typeface="+mn-cs"/>
              </a:rPr>
              <a:t>the peace of God, which surpasses all understanding, will guard your hearts and minds through Christ </a:t>
            </a:r>
            <a:r>
              <a:rPr lang="en-US" sz="2400" dirty="0">
                <a:solidFill>
                  <a:prstClr val="black"/>
                </a:solidFill>
                <a:cs typeface="+mn-cs"/>
              </a:rPr>
              <a:t>Jesus</a:t>
            </a:r>
            <a:r>
              <a:rPr lang="zh-CN" altLang="en-US" sz="2400" dirty="0">
                <a:solidFill>
                  <a:prstClr val="black"/>
                </a:solidFill>
                <a:cs typeface="+mn-cs"/>
              </a:rPr>
              <a:t>（</a:t>
            </a:r>
            <a:r>
              <a:rPr lang="en-US" altLang="zh-CN" sz="2400" dirty="0">
                <a:solidFill>
                  <a:prstClr val="black"/>
                </a:solidFill>
                <a:cs typeface="+mn-cs"/>
              </a:rPr>
              <a:t>NKJV</a:t>
            </a:r>
            <a:r>
              <a:rPr lang="zh-CN" altLang="en-US" sz="2400" dirty="0">
                <a:solidFill>
                  <a:prstClr val="black"/>
                </a:solidFill>
                <a:cs typeface="+mn-cs"/>
              </a:rPr>
              <a:t>）</a:t>
            </a:r>
            <a:r>
              <a:rPr lang="en-US" sz="2400" dirty="0">
                <a:solidFill>
                  <a:prstClr val="black"/>
                </a:solidFill>
                <a:cs typeface="+mn-cs"/>
              </a:rPr>
              <a:t>. </a:t>
            </a:r>
            <a:endParaRPr lang="en-US" sz="2400" dirty="0">
              <a:solidFill>
                <a:prstClr val="black"/>
              </a:solidFill>
              <a:cs typeface="+mn-cs"/>
            </a:endParaRPr>
          </a:p>
          <a:p>
            <a:pPr>
              <a:lnSpc>
                <a:spcPct val="150000"/>
              </a:lnSpc>
              <a:buClr>
                <a:srgbClr val="600000"/>
              </a:buClr>
              <a:defRPr/>
            </a:pPr>
            <a:endParaRPr lang="en-US" altLang="zh-CN" sz="2400" dirty="0">
              <a:solidFill>
                <a:prstClr val="black"/>
              </a:solidFill>
              <a:cs typeface="+mn-cs"/>
            </a:endParaRPr>
          </a:p>
          <a:p>
            <a:pPr>
              <a:lnSpc>
                <a:spcPct val="150000"/>
              </a:lnSpc>
              <a:buClr>
                <a:srgbClr val="600000"/>
              </a:buClr>
              <a:defRPr/>
            </a:pPr>
            <a:endParaRPr lang="en-US" altLang="zh-CN" sz="2800" dirty="0">
              <a:solidFill>
                <a:prstClr val="black"/>
              </a:solidFill>
              <a:cs typeface="+mn-cs"/>
            </a:endParaRPr>
          </a:p>
          <a:p>
            <a:pPr marL="236538" indent="-236538">
              <a:lnSpc>
                <a:spcPct val="150000"/>
              </a:lnSpc>
              <a:buClr>
                <a:srgbClr val="600000"/>
              </a:buClr>
              <a:buFont typeface="Wingdings" pitchFamily="2" charset="2"/>
              <a:buChar char="§"/>
              <a:defRPr/>
            </a:pPr>
            <a:endParaRPr lang="en-US" sz="2800" dirty="0">
              <a:solidFill>
                <a:prstClr val="black"/>
              </a:solidFill>
              <a:cs typeface="+mn-cs"/>
            </a:endParaRPr>
          </a:p>
          <a:p>
            <a:pPr marL="236538" indent="-236538">
              <a:buClr>
                <a:srgbClr val="600000"/>
              </a:buClr>
              <a:buFont typeface="Wingdings" pitchFamily="2" charset="2"/>
              <a:buChar char="§"/>
              <a:defRPr/>
            </a:pPr>
            <a:endParaRPr lang="en-US" sz="400" dirty="0">
              <a:solidFill>
                <a:srgbClr val="10253F"/>
              </a:solidFill>
              <a:latin typeface="Calibri"/>
              <a:cs typeface="+mn-cs"/>
            </a:endParaRPr>
          </a:p>
          <a:p>
            <a:pPr>
              <a:lnSpc>
                <a:spcPts val="2500"/>
              </a:lnSpc>
              <a:buClr>
                <a:srgbClr val="600000"/>
              </a:buClr>
              <a:defRPr/>
            </a:pPr>
            <a:r>
              <a:rPr lang="en-US" sz="2600" b="1" dirty="0">
                <a:solidFill>
                  <a:srgbClr val="10253F"/>
                </a:solidFill>
                <a:latin typeface="Calibri"/>
                <a:cs typeface="+mn-cs"/>
              </a:rPr>
              <a:t> </a:t>
            </a:r>
            <a:endParaRPr lang="en-US" sz="2200" i="1" dirty="0">
              <a:solidFill>
                <a:srgbClr val="1F497D">
                  <a:lumMod val="50000"/>
                </a:srgbClr>
              </a:solidFill>
              <a:latin typeface="Calibri"/>
              <a:cs typeface="+mn-cs"/>
            </a:endParaRPr>
          </a:p>
        </p:txBody>
      </p:sp>
      <p:sp>
        <p:nvSpPr>
          <p:cNvPr id="49154" name="Title 4"/>
          <p:cNvSpPr>
            <a:spLocks noGrp="1"/>
          </p:cNvSpPr>
          <p:nvPr>
            <p:ph type="title"/>
          </p:nvPr>
        </p:nvSpPr>
        <p:spPr>
          <a:xfrm>
            <a:off x="762000" y="762000"/>
            <a:ext cx="7620000" cy="334963"/>
          </a:xfrm>
        </p:spPr>
        <p:txBody>
          <a:bodyPr/>
          <a:lstStyle/>
          <a:p>
            <a:r>
              <a:rPr lang="zh-CN" altLang="en-US" smtClean="0"/>
              <a:t>精义</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left)">
                                      <p:cBhvr>
                                        <p:cTn id="7" dur="1000"/>
                                        <p:tgtEl>
                                          <p:spTgt spid="14">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xEl>
                                              <p:pRg st="6" end="6"/>
                                            </p:txEl>
                                          </p:spTgt>
                                        </p:tgtEl>
                                        <p:attrNameLst>
                                          <p:attrName>style.visibility</p:attrName>
                                        </p:attrNameLst>
                                      </p:cBhvr>
                                      <p:to>
                                        <p:strVal val="visible"/>
                                      </p:to>
                                    </p:set>
                                    <p:animEffect transition="in" filter="wipe(left)">
                                      <p:cBhvr>
                                        <p:cTn id="11"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90600" y="1295400"/>
            <a:ext cx="7543800" cy="5307013"/>
          </a:xfrm>
          <a:prstGeom prst="rect">
            <a:avLst/>
          </a:prstGeom>
          <a:noFill/>
        </p:spPr>
        <p:txBody>
          <a:bodyPr/>
          <a:lstStyle/>
          <a:p>
            <a:pPr marL="284163" indent="-284163">
              <a:lnSpc>
                <a:spcPts val="2500"/>
              </a:lnSpc>
              <a:buClr>
                <a:srgbClr val="6C0000"/>
              </a:buClr>
              <a:buFont typeface="Wingdings" pitchFamily="2" charset="2"/>
              <a:buChar char="§"/>
              <a:defRPr/>
            </a:pPr>
            <a:r>
              <a:rPr lang="zh-CN" altLang="en-US" sz="2800" spc="-130" dirty="0">
                <a:solidFill>
                  <a:schemeClr val="tx2">
                    <a:lumMod val="50000"/>
                  </a:schemeClr>
                </a:solidFill>
                <a:latin typeface="+mn-lt"/>
                <a:cs typeface="+mn-cs"/>
              </a:rPr>
              <a:t>平安：因信称义；与神相和；确据盼望。</a:t>
            </a:r>
            <a:r>
              <a:rPr lang="en-US" sz="2800" spc="-130" dirty="0">
                <a:solidFill>
                  <a:schemeClr val="tx2">
                    <a:lumMod val="50000"/>
                  </a:schemeClr>
                </a:solidFill>
                <a:latin typeface="+mn-lt"/>
                <a:cs typeface="+mn-cs"/>
              </a:rPr>
              <a:t>			</a:t>
            </a:r>
            <a:endParaRPr lang="en-US" sz="1400" i="1" dirty="0">
              <a:solidFill>
                <a:srgbClr val="10253F"/>
              </a:solidFill>
              <a:latin typeface="+mn-lt"/>
              <a:cs typeface="+mn-cs"/>
            </a:endParaRPr>
          </a:p>
          <a:p>
            <a:pPr marL="284163" indent="-284163">
              <a:lnSpc>
                <a:spcPts val="2800"/>
              </a:lnSpc>
              <a:buClr>
                <a:srgbClr val="6C0000"/>
              </a:buClr>
              <a:buFont typeface="Wingdings" pitchFamily="2" charset="2"/>
              <a:buChar char="§"/>
              <a:defRPr/>
            </a:pPr>
            <a:r>
              <a:rPr lang="zh-CN" altLang="en-US" sz="2800" spc="-130" dirty="0">
                <a:solidFill>
                  <a:schemeClr val="tx2">
                    <a:lumMod val="50000"/>
                  </a:schemeClr>
                </a:solidFill>
                <a:latin typeface="+mn-lt"/>
                <a:cs typeface="+mn-cs"/>
              </a:rPr>
              <a:t>定纷止争、解盔卸甲；不惑知天命。</a:t>
            </a:r>
            <a:endParaRPr lang="en-US" altLang="zh-CN" sz="2800" spc="-130" dirty="0">
              <a:solidFill>
                <a:schemeClr val="tx2">
                  <a:lumMod val="50000"/>
                </a:schemeClr>
              </a:solidFill>
              <a:latin typeface="+mn-lt"/>
              <a:cs typeface="+mn-cs"/>
            </a:endParaRPr>
          </a:p>
          <a:p>
            <a:pPr marL="284163" indent="-284163">
              <a:lnSpc>
                <a:spcPts val="2800"/>
              </a:lnSpc>
              <a:buClr>
                <a:srgbClr val="6C0000"/>
              </a:buClr>
              <a:buFont typeface="Wingdings" pitchFamily="2" charset="2"/>
              <a:buChar char="§"/>
              <a:defRPr/>
            </a:pPr>
            <a:r>
              <a:rPr lang="en-US" sz="2400" dirty="0">
                <a:solidFill>
                  <a:srgbClr val="800000"/>
                </a:solidFill>
                <a:latin typeface="+mj-lt"/>
                <a:cs typeface="+mn-cs"/>
              </a:rPr>
              <a:t> </a:t>
            </a:r>
            <a:r>
              <a:rPr lang="zh-CN" altLang="en-US" sz="2400" dirty="0">
                <a:solidFill>
                  <a:srgbClr val="800000"/>
                </a:solidFill>
                <a:latin typeface="+mj-lt"/>
                <a:cs typeface="+mn-cs"/>
              </a:rPr>
              <a:t>不知道为什么，就是不怕。</a:t>
            </a:r>
            <a:endParaRPr lang="en-US" altLang="zh-CN" sz="2400" dirty="0">
              <a:solidFill>
                <a:srgbClr val="800000"/>
              </a:solidFill>
              <a:latin typeface="+mj-lt"/>
              <a:cs typeface="+mn-cs"/>
            </a:endParaRPr>
          </a:p>
          <a:p>
            <a:pPr marL="284163" indent="-284163">
              <a:lnSpc>
                <a:spcPts val="2800"/>
              </a:lnSpc>
              <a:buClr>
                <a:srgbClr val="6C0000"/>
              </a:buClr>
              <a:buFont typeface="Wingdings" pitchFamily="2" charset="2"/>
              <a:buChar char="§"/>
              <a:defRPr/>
            </a:pPr>
            <a:r>
              <a:rPr lang="zh-CN" altLang="en-US" sz="2400" dirty="0">
                <a:solidFill>
                  <a:srgbClr val="800000"/>
                </a:solidFill>
                <a:latin typeface="+mj-lt"/>
                <a:cs typeface="+mn-cs"/>
              </a:rPr>
              <a:t>不知道为什么，就是不慌。</a:t>
            </a:r>
            <a:endParaRPr lang="en-US" altLang="zh-CN" sz="2400" dirty="0">
              <a:solidFill>
                <a:srgbClr val="800000"/>
              </a:solidFill>
              <a:latin typeface="+mj-lt"/>
              <a:cs typeface="+mn-cs"/>
            </a:endParaRPr>
          </a:p>
          <a:p>
            <a:pPr marL="284163" indent="-284163">
              <a:lnSpc>
                <a:spcPts val="2800"/>
              </a:lnSpc>
              <a:buClr>
                <a:srgbClr val="6C0000"/>
              </a:buClr>
              <a:buFont typeface="Wingdings" pitchFamily="2" charset="2"/>
              <a:buChar char="§"/>
              <a:defRPr/>
            </a:pPr>
            <a:r>
              <a:rPr lang="zh-CN" altLang="en-US" sz="2400" dirty="0">
                <a:solidFill>
                  <a:srgbClr val="800000"/>
                </a:solidFill>
                <a:cs typeface="+mn-cs"/>
              </a:rPr>
              <a:t>不知道为什么，</a:t>
            </a:r>
            <a:r>
              <a:rPr lang="zh-CN" altLang="en-US" sz="2400" dirty="0">
                <a:solidFill>
                  <a:srgbClr val="800000"/>
                </a:solidFill>
                <a:cs typeface="+mn-cs"/>
              </a:rPr>
              <a:t>就是心里有底</a:t>
            </a:r>
            <a:endParaRPr lang="en-US" altLang="zh-CN" sz="2400" dirty="0">
              <a:solidFill>
                <a:srgbClr val="800000"/>
              </a:solidFill>
              <a:cs typeface="+mn-cs"/>
            </a:endParaRPr>
          </a:p>
          <a:p>
            <a:pPr marL="284163" indent="-284163">
              <a:lnSpc>
                <a:spcPts val="2800"/>
              </a:lnSpc>
              <a:buClr>
                <a:srgbClr val="6C0000"/>
              </a:buClr>
              <a:buFont typeface="Wingdings" pitchFamily="2" charset="2"/>
              <a:buChar char="§"/>
              <a:defRPr/>
            </a:pPr>
            <a:r>
              <a:rPr lang="en-US" altLang="zh-CN" sz="2400" dirty="0">
                <a:solidFill>
                  <a:srgbClr val="800000"/>
                </a:solidFill>
                <a:latin typeface="+mj-lt"/>
                <a:cs typeface="+mn-cs"/>
              </a:rPr>
              <a:t>………</a:t>
            </a:r>
          </a:p>
          <a:p>
            <a:pPr marL="284163" indent="-284163">
              <a:lnSpc>
                <a:spcPts val="2800"/>
              </a:lnSpc>
              <a:buClr>
                <a:srgbClr val="6C0000"/>
              </a:buClr>
              <a:buFont typeface="Wingdings" pitchFamily="2" charset="2"/>
              <a:buChar char="§"/>
              <a:defRPr/>
            </a:pPr>
            <a:endParaRPr lang="en-US" sz="2400" dirty="0">
              <a:solidFill>
                <a:srgbClr val="800000"/>
              </a:solidFill>
              <a:latin typeface="+mj-lt"/>
              <a:cs typeface="+mn-cs"/>
            </a:endParaRPr>
          </a:p>
        </p:txBody>
      </p:sp>
      <p:sp>
        <p:nvSpPr>
          <p:cNvPr id="8" name="Title 7"/>
          <p:cNvSpPr>
            <a:spLocks noGrp="1"/>
          </p:cNvSpPr>
          <p:nvPr>
            <p:ph type="title"/>
          </p:nvPr>
        </p:nvSpPr>
        <p:spPr>
          <a:xfrm>
            <a:off x="0" y="685800"/>
            <a:ext cx="8839200" cy="411163"/>
          </a:xfrm>
        </p:spPr>
        <p:txBody>
          <a:bodyPr rtlCol="0">
            <a:noAutofit/>
          </a:bodyPr>
          <a:lstStyle/>
          <a:p>
            <a:pPr algn="l" fontAlgn="auto">
              <a:spcAft>
                <a:spcPts val="0"/>
              </a:spcAft>
              <a:tabLst>
                <a:tab pos="1025525" algn="l"/>
              </a:tabLst>
              <a:defRPr/>
            </a:pPr>
            <a:r>
              <a:rPr lang="en-US" sz="2400" b="1" dirty="0" smtClean="0">
                <a:latin typeface="+mn-lt"/>
              </a:rPr>
              <a:t>       </a:t>
            </a:r>
            <a:r>
              <a:rPr lang="zh-CN" altLang="en-US" sz="3200" b="1" dirty="0" smtClean="0">
                <a:latin typeface="+mn-lt"/>
              </a:rPr>
              <a:t>超过我们所能理解的平安</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1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1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left)">
                                      <p:cBhvr>
                                        <p:cTn id="32" dur="1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90600" y="1295400"/>
            <a:ext cx="7543800" cy="5307013"/>
          </a:xfrm>
          <a:prstGeom prst="rect">
            <a:avLst/>
          </a:prstGeom>
          <a:noFill/>
        </p:spPr>
        <p:txBody>
          <a:bodyPr/>
          <a:lstStyle/>
          <a:p>
            <a:pPr marL="284163" indent="-284163">
              <a:lnSpc>
                <a:spcPts val="2500"/>
              </a:lnSpc>
              <a:buClr>
                <a:srgbClr val="6C0000"/>
              </a:buClr>
              <a:buFont typeface="Wingdings" pitchFamily="2" charset="2"/>
              <a:buChar char="§"/>
              <a:defRPr/>
            </a:pPr>
            <a:r>
              <a:rPr lang="zh-CN" altLang="en-US" sz="2800" spc="-130" dirty="0">
                <a:solidFill>
                  <a:srgbClr val="1F497D">
                    <a:lumMod val="50000"/>
                  </a:srgbClr>
                </a:solidFill>
                <a:latin typeface="Calibri"/>
                <a:cs typeface="+mn-cs"/>
              </a:rPr>
              <a:t>上头有人 </a:t>
            </a:r>
            <a:r>
              <a:rPr lang="en-US" sz="2800" spc="-130" dirty="0">
                <a:solidFill>
                  <a:srgbClr val="1F497D">
                    <a:lumMod val="50000"/>
                  </a:srgbClr>
                </a:solidFill>
                <a:latin typeface="Calibri"/>
                <a:cs typeface="+mn-cs"/>
              </a:rPr>
              <a:t>			</a:t>
            </a:r>
            <a:endParaRPr lang="en-US" sz="1400" i="1" dirty="0">
              <a:solidFill>
                <a:srgbClr val="10253F"/>
              </a:solidFill>
              <a:latin typeface="Calibri"/>
              <a:cs typeface="+mn-cs"/>
            </a:endParaRPr>
          </a:p>
          <a:p>
            <a:pPr marL="284163" indent="-284163">
              <a:lnSpc>
                <a:spcPts val="2800"/>
              </a:lnSpc>
              <a:buClr>
                <a:srgbClr val="6C0000"/>
              </a:buClr>
              <a:buFont typeface="Wingdings" pitchFamily="2" charset="2"/>
              <a:buChar char="§"/>
              <a:defRPr/>
            </a:pPr>
            <a:r>
              <a:rPr lang="zh-CN" altLang="en-US" sz="2800" spc="-130" dirty="0">
                <a:solidFill>
                  <a:srgbClr val="1F497D">
                    <a:lumMod val="50000"/>
                  </a:srgbClr>
                </a:solidFill>
                <a:latin typeface="Calibri"/>
                <a:cs typeface="+mn-cs"/>
              </a:rPr>
              <a:t>老板很大</a:t>
            </a:r>
            <a:endParaRPr lang="en-US" altLang="zh-CN" sz="2800" spc="-130" dirty="0">
              <a:solidFill>
                <a:srgbClr val="1F497D">
                  <a:lumMod val="50000"/>
                </a:srgbClr>
              </a:solidFill>
              <a:latin typeface="Calibri"/>
              <a:cs typeface="+mn-cs"/>
            </a:endParaRPr>
          </a:p>
          <a:p>
            <a:pPr marL="284163" indent="-284163">
              <a:lnSpc>
                <a:spcPts val="2800"/>
              </a:lnSpc>
              <a:buClr>
                <a:srgbClr val="6C0000"/>
              </a:buClr>
              <a:buFont typeface="Wingdings" pitchFamily="2" charset="2"/>
              <a:buChar char="§"/>
              <a:defRPr/>
            </a:pPr>
            <a:r>
              <a:rPr lang="zh-CN" altLang="en-US" sz="2800" spc="-130" dirty="0">
                <a:solidFill>
                  <a:srgbClr val="1F497D">
                    <a:lumMod val="50000"/>
                  </a:srgbClr>
                </a:solidFill>
                <a:latin typeface="Calibri"/>
                <a:cs typeface="+mn-cs"/>
              </a:rPr>
              <a:t>元帅厉害</a:t>
            </a:r>
            <a:r>
              <a:rPr lang="en-US" altLang="zh-CN" sz="2800" spc="-130" dirty="0">
                <a:solidFill>
                  <a:srgbClr val="1F497D">
                    <a:lumMod val="50000"/>
                  </a:srgbClr>
                </a:solidFill>
                <a:latin typeface="Calibri"/>
                <a:cs typeface="+mn-cs"/>
              </a:rPr>
              <a:t> </a:t>
            </a:r>
          </a:p>
          <a:p>
            <a:pPr marL="284163" indent="-284163">
              <a:lnSpc>
                <a:spcPts val="2800"/>
              </a:lnSpc>
              <a:buClr>
                <a:srgbClr val="6C0000"/>
              </a:buClr>
              <a:buFont typeface="Wingdings" pitchFamily="2" charset="2"/>
              <a:buChar char="§"/>
              <a:defRPr/>
            </a:pPr>
            <a:r>
              <a:rPr lang="en-US" altLang="zh-CN" sz="2800" spc="-130" dirty="0">
                <a:solidFill>
                  <a:srgbClr val="1F497D">
                    <a:lumMod val="50000"/>
                  </a:srgbClr>
                </a:solidFill>
                <a:latin typeface="Calibri"/>
                <a:cs typeface="+mn-cs"/>
              </a:rPr>
              <a:t> </a:t>
            </a:r>
            <a:r>
              <a:rPr lang="zh-CN" altLang="en-US" sz="2800" spc="-130" dirty="0">
                <a:solidFill>
                  <a:srgbClr val="1F497D">
                    <a:lumMod val="50000"/>
                  </a:srgbClr>
                </a:solidFill>
                <a:latin typeface="Calibri"/>
                <a:cs typeface="+mn-cs"/>
              </a:rPr>
              <a:t>有人护着</a:t>
            </a:r>
            <a:endParaRPr lang="en-US" altLang="zh-CN" sz="2800" spc="-130" dirty="0">
              <a:solidFill>
                <a:srgbClr val="1F497D">
                  <a:lumMod val="50000"/>
                </a:srgbClr>
              </a:solidFill>
              <a:latin typeface="Calibri"/>
              <a:cs typeface="+mn-cs"/>
            </a:endParaRPr>
          </a:p>
          <a:p>
            <a:pPr marL="284163" indent="-284163">
              <a:lnSpc>
                <a:spcPts val="2800"/>
              </a:lnSpc>
              <a:buClr>
                <a:srgbClr val="6C0000"/>
              </a:buClr>
              <a:buFont typeface="Wingdings" pitchFamily="2" charset="2"/>
              <a:buChar char="§"/>
              <a:defRPr/>
            </a:pPr>
            <a:r>
              <a:rPr lang="en-US" altLang="zh-CN" sz="2400" dirty="0">
                <a:solidFill>
                  <a:srgbClr val="800000"/>
                </a:solidFill>
                <a:cs typeface="+mn-cs"/>
              </a:rPr>
              <a:t> </a:t>
            </a:r>
            <a:r>
              <a:rPr lang="zh-CN" altLang="en-US" sz="2400" dirty="0">
                <a:solidFill>
                  <a:srgbClr val="800000"/>
                </a:solidFill>
                <a:cs typeface="+mn-cs"/>
              </a:rPr>
              <a:t>约翰一书</a:t>
            </a:r>
            <a:r>
              <a:rPr lang="en-US" altLang="zh-CN" sz="2400" dirty="0">
                <a:solidFill>
                  <a:srgbClr val="800000"/>
                </a:solidFill>
                <a:cs typeface="+mn-cs"/>
              </a:rPr>
              <a:t>4:4</a:t>
            </a:r>
            <a:r>
              <a:rPr lang="zh-CN" altLang="en-US" sz="2400" dirty="0">
                <a:cs typeface="+mn-cs"/>
              </a:rPr>
              <a:t>小子们哪、你们是属　神的、并且胜了他们．因为那在你们里面的、比那在世界上的更大</a:t>
            </a:r>
            <a:r>
              <a:rPr lang="zh-CN" altLang="en-US" sz="2400" dirty="0">
                <a:cs typeface="+mn-cs"/>
              </a:rPr>
              <a:t>。</a:t>
            </a:r>
            <a:endParaRPr lang="en-US" altLang="zh-CN" sz="2400" dirty="0">
              <a:cs typeface="+mn-cs"/>
            </a:endParaRPr>
          </a:p>
          <a:p>
            <a:pPr marL="284163" indent="-284163">
              <a:lnSpc>
                <a:spcPts val="2800"/>
              </a:lnSpc>
              <a:buClr>
                <a:srgbClr val="6C0000"/>
              </a:buClr>
              <a:buFont typeface="Wingdings" pitchFamily="2" charset="2"/>
              <a:buChar char="§"/>
              <a:defRPr/>
            </a:pPr>
            <a:r>
              <a:rPr lang="zh-CN" altLang="en-US" sz="2400" dirty="0">
                <a:solidFill>
                  <a:srgbClr val="800000"/>
                </a:solidFill>
                <a:latin typeface="Calibri"/>
                <a:cs typeface="+mn-cs"/>
              </a:rPr>
              <a:t>列王记下</a:t>
            </a:r>
            <a:r>
              <a:rPr lang="en-US" altLang="zh-CN" sz="2400" dirty="0">
                <a:solidFill>
                  <a:srgbClr val="800000"/>
                </a:solidFill>
                <a:latin typeface="Calibri"/>
                <a:cs typeface="+mn-cs"/>
              </a:rPr>
              <a:t>6:14-17</a:t>
            </a:r>
            <a:r>
              <a:rPr lang="zh-CN" altLang="en-US" sz="2400" dirty="0">
                <a:solidFill>
                  <a:srgbClr val="800000"/>
                </a:solidFill>
                <a:latin typeface="Calibri"/>
                <a:cs typeface="+mn-cs"/>
              </a:rPr>
              <a:t>（亚兰）王</a:t>
            </a:r>
            <a:r>
              <a:rPr lang="zh-CN" altLang="en-US" sz="2400" dirty="0">
                <a:cs typeface="+mn-cs"/>
              </a:rPr>
              <a:t>就</a:t>
            </a:r>
            <a:r>
              <a:rPr lang="zh-CN" altLang="en-US" sz="2400" dirty="0">
                <a:cs typeface="+mn-cs"/>
              </a:rPr>
              <a:t>打发</a:t>
            </a:r>
            <a:r>
              <a:rPr lang="zh-CN" altLang="en-US" sz="2400" dirty="0">
                <a:cs typeface="+mn-cs"/>
              </a:rPr>
              <a:t>车马和大军往</a:t>
            </a:r>
            <a:r>
              <a:rPr lang="zh-CN" altLang="en-US" sz="2400" dirty="0">
                <a:cs typeface="+mn-cs"/>
              </a:rPr>
              <a:t>那里</a:t>
            </a:r>
            <a:r>
              <a:rPr lang="zh-CN" altLang="en-US" sz="2400" dirty="0">
                <a:cs typeface="+mn-cs"/>
              </a:rPr>
              <a:t>去，夜间</a:t>
            </a:r>
            <a:r>
              <a:rPr lang="zh-CN" altLang="en-US" sz="2400" dirty="0">
                <a:cs typeface="+mn-cs"/>
              </a:rPr>
              <a:t>到</a:t>
            </a:r>
            <a:r>
              <a:rPr lang="zh-CN" altLang="en-US" sz="2400" dirty="0">
                <a:cs typeface="+mn-cs"/>
              </a:rPr>
              <a:t>了，围困</a:t>
            </a:r>
            <a:r>
              <a:rPr lang="zh-CN" altLang="en-US" sz="2400" dirty="0">
                <a:cs typeface="+mn-cs"/>
              </a:rPr>
              <a:t>那城。神人的仆人清早起来</a:t>
            </a:r>
            <a:r>
              <a:rPr lang="zh-CN" altLang="en-US" sz="2400" dirty="0">
                <a:cs typeface="+mn-cs"/>
              </a:rPr>
              <a:t>出去，看见</a:t>
            </a:r>
            <a:r>
              <a:rPr lang="zh-CN" altLang="en-US" sz="2400" dirty="0">
                <a:cs typeface="+mn-cs"/>
              </a:rPr>
              <a:t>车马军兵围困了城。仆人对神人</a:t>
            </a:r>
            <a:r>
              <a:rPr lang="zh-CN" altLang="en-US" sz="2400" dirty="0">
                <a:cs typeface="+mn-cs"/>
              </a:rPr>
              <a:t>说：“哀哉，我</a:t>
            </a:r>
            <a:r>
              <a:rPr lang="zh-CN" altLang="en-US" sz="2400" dirty="0">
                <a:cs typeface="+mn-cs"/>
              </a:rPr>
              <a:t>主</a:t>
            </a:r>
            <a:r>
              <a:rPr lang="zh-CN" altLang="en-US" sz="2400" dirty="0">
                <a:cs typeface="+mn-cs"/>
              </a:rPr>
              <a:t>阿！我们</a:t>
            </a:r>
            <a:r>
              <a:rPr lang="zh-CN" altLang="en-US" sz="2400" dirty="0">
                <a:cs typeface="+mn-cs"/>
              </a:rPr>
              <a:t>怎样行才好呢？神人</a:t>
            </a:r>
            <a:r>
              <a:rPr lang="zh-CN" altLang="en-US" sz="2400" dirty="0">
                <a:cs typeface="+mn-cs"/>
              </a:rPr>
              <a:t>说：“不要</a:t>
            </a:r>
            <a:r>
              <a:rPr lang="zh-CN" altLang="en-US" sz="2400" dirty="0">
                <a:cs typeface="+mn-cs"/>
              </a:rPr>
              <a:t>惧怕、与我们同在</a:t>
            </a:r>
            <a:r>
              <a:rPr lang="zh-CN" altLang="en-US" sz="2400" dirty="0">
                <a:cs typeface="+mn-cs"/>
              </a:rPr>
              <a:t>的，比</a:t>
            </a:r>
            <a:r>
              <a:rPr lang="zh-CN" altLang="en-US" sz="2400" dirty="0">
                <a:cs typeface="+mn-cs"/>
              </a:rPr>
              <a:t>与他们同在的更多”。 以利沙</a:t>
            </a:r>
            <a:r>
              <a:rPr lang="zh-CN" altLang="en-US" sz="2400" dirty="0">
                <a:cs typeface="+mn-cs"/>
              </a:rPr>
              <a:t>祷告说</a:t>
            </a:r>
            <a:r>
              <a:rPr lang="en-US" altLang="zh-CN" sz="2400" dirty="0">
                <a:cs typeface="+mn-cs"/>
              </a:rPr>
              <a:t>:</a:t>
            </a:r>
            <a:r>
              <a:rPr lang="zh-CN" altLang="en-US" sz="2400" dirty="0">
                <a:cs typeface="+mn-cs"/>
              </a:rPr>
              <a:t>“耶和华阿，求</a:t>
            </a:r>
            <a:r>
              <a:rPr lang="zh-CN" altLang="en-US" sz="2400" dirty="0">
                <a:cs typeface="+mn-cs"/>
              </a:rPr>
              <a:t>你开这少年人的</a:t>
            </a:r>
            <a:r>
              <a:rPr lang="zh-CN" altLang="en-US" sz="2400" dirty="0">
                <a:cs typeface="+mn-cs"/>
              </a:rPr>
              <a:t>眼目，使</a:t>
            </a:r>
            <a:r>
              <a:rPr lang="zh-CN" altLang="en-US" sz="2400" dirty="0">
                <a:cs typeface="+mn-cs"/>
              </a:rPr>
              <a:t>他能</a:t>
            </a:r>
            <a:r>
              <a:rPr lang="zh-CN" altLang="en-US" sz="2400" dirty="0">
                <a:cs typeface="+mn-cs"/>
              </a:rPr>
              <a:t>看见！耶和华</a:t>
            </a:r>
            <a:r>
              <a:rPr lang="zh-CN" altLang="en-US" sz="2400" dirty="0">
                <a:cs typeface="+mn-cs"/>
              </a:rPr>
              <a:t>开他的</a:t>
            </a:r>
            <a:r>
              <a:rPr lang="zh-CN" altLang="en-US" sz="2400" dirty="0">
                <a:cs typeface="+mn-cs"/>
              </a:rPr>
              <a:t>眼目，他</a:t>
            </a:r>
            <a:r>
              <a:rPr lang="zh-CN" altLang="en-US" sz="2400" dirty="0">
                <a:cs typeface="+mn-cs"/>
              </a:rPr>
              <a:t>就看见满山有火车火马围绕以利沙。 </a:t>
            </a:r>
            <a:endParaRPr lang="en-US" sz="2400" dirty="0">
              <a:solidFill>
                <a:srgbClr val="800000"/>
              </a:solidFill>
              <a:latin typeface="Calibri"/>
              <a:cs typeface="+mn-cs"/>
            </a:endParaRPr>
          </a:p>
        </p:txBody>
      </p:sp>
      <p:sp>
        <p:nvSpPr>
          <p:cNvPr id="8" name="Title 7"/>
          <p:cNvSpPr>
            <a:spLocks noGrp="1"/>
          </p:cNvSpPr>
          <p:nvPr>
            <p:ph type="title"/>
          </p:nvPr>
        </p:nvSpPr>
        <p:spPr>
          <a:xfrm>
            <a:off x="0" y="685800"/>
            <a:ext cx="8839200" cy="411163"/>
          </a:xfrm>
        </p:spPr>
        <p:txBody>
          <a:bodyPr rtlCol="0">
            <a:noAutofit/>
          </a:bodyPr>
          <a:lstStyle/>
          <a:p>
            <a:pPr algn="l" fontAlgn="auto">
              <a:spcAft>
                <a:spcPts val="0"/>
              </a:spcAft>
              <a:tabLst>
                <a:tab pos="1025525" algn="l"/>
              </a:tabLst>
              <a:defRPr/>
            </a:pPr>
            <a:r>
              <a:rPr lang="en-US" sz="2400" b="1" dirty="0" smtClean="0">
                <a:latin typeface="+mn-lt"/>
              </a:rPr>
              <a:t>       </a:t>
            </a:r>
            <a:r>
              <a:rPr lang="zh-CN" altLang="en-US" sz="3200" b="1" dirty="0" smtClean="0">
                <a:latin typeface="+mn-lt"/>
              </a:rPr>
              <a:t>坚定的保护、保守、罩着、护理</a:t>
            </a:r>
            <a:r>
              <a:rPr lang="en-US" altLang="zh-CN" sz="3200" b="1" dirty="0" smtClean="0">
                <a:latin typeface="+mn-lt"/>
              </a:rPr>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1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1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left)">
                                      <p:cBhvr>
                                        <p:cTn id="32" dur="1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81000" y="1295400"/>
            <a:ext cx="8305800" cy="5334000"/>
          </a:xfrm>
          <a:prstGeom prst="rect">
            <a:avLst/>
          </a:prstGeom>
          <a:noFill/>
        </p:spPr>
        <p:txBody>
          <a:bodyPr/>
          <a:lstStyle/>
          <a:p>
            <a:pPr>
              <a:lnSpc>
                <a:spcPct val="150000"/>
              </a:lnSpc>
              <a:buClr>
                <a:srgbClr val="600000"/>
              </a:buClr>
              <a:defRPr/>
            </a:pPr>
            <a:r>
              <a:rPr lang="zh-CN" altLang="en-US" sz="2400" dirty="0">
                <a:cs typeface="+mn-cs"/>
              </a:rPr>
              <a:t>       应当</a:t>
            </a:r>
            <a:r>
              <a:rPr lang="zh-CN" altLang="en-US" sz="2400" dirty="0">
                <a:cs typeface="+mn-cs"/>
              </a:rPr>
              <a:t>一无挂虑、只要凡事借着祷告、</a:t>
            </a:r>
            <a:r>
              <a:rPr lang="zh-CN" altLang="en-US" sz="2400" dirty="0">
                <a:cs typeface="+mn-cs"/>
              </a:rPr>
              <a:t>祈求和</a:t>
            </a:r>
            <a:r>
              <a:rPr lang="zh-CN" altLang="en-US" sz="2400" dirty="0">
                <a:cs typeface="+mn-cs"/>
              </a:rPr>
              <a:t>感谢、将你们所要的</a:t>
            </a:r>
            <a:r>
              <a:rPr lang="zh-CN" altLang="en-US" sz="2400" dirty="0">
                <a:cs typeface="+mn-cs"/>
              </a:rPr>
              <a:t>告诉神。</a:t>
            </a:r>
            <a:r>
              <a:rPr lang="en-US" sz="2400" dirty="0">
                <a:cs typeface="+mn-cs"/>
              </a:rPr>
              <a:t>Be anxious for nothing, but in everything by prayer and supplication, with thanksgiving, let your requests be made known to </a:t>
            </a:r>
            <a:r>
              <a:rPr lang="en-US" sz="2400" dirty="0">
                <a:cs typeface="+mn-cs"/>
              </a:rPr>
              <a:t>God</a:t>
            </a:r>
            <a:r>
              <a:rPr lang="zh-CN" altLang="en-US" sz="2400" dirty="0">
                <a:cs typeface="+mn-cs"/>
              </a:rPr>
              <a:t>（</a:t>
            </a:r>
            <a:r>
              <a:rPr lang="en-US" altLang="zh-CN" sz="2400" dirty="0">
                <a:cs typeface="+mn-cs"/>
              </a:rPr>
              <a:t>NKJV</a:t>
            </a:r>
            <a:r>
              <a:rPr lang="zh-CN" altLang="en-US" sz="2400" dirty="0">
                <a:cs typeface="+mn-cs"/>
              </a:rPr>
              <a:t>）</a:t>
            </a:r>
            <a:r>
              <a:rPr lang="en-US" sz="2400" dirty="0">
                <a:cs typeface="+mn-cs"/>
              </a:rPr>
              <a:t>; </a:t>
            </a:r>
            <a:endParaRPr lang="en-US" sz="2400" i="1" dirty="0">
              <a:solidFill>
                <a:srgbClr val="10253F"/>
              </a:solidFill>
              <a:latin typeface="+mn-lt"/>
              <a:cs typeface="+mn-cs"/>
            </a:endParaRPr>
          </a:p>
          <a:p>
            <a:pPr>
              <a:lnSpc>
                <a:spcPct val="150000"/>
              </a:lnSpc>
              <a:buClr>
                <a:srgbClr val="600000"/>
              </a:buClr>
              <a:defRPr/>
            </a:pPr>
            <a:r>
              <a:rPr lang="zh-CN" altLang="en-US" sz="2400" dirty="0">
                <a:cs typeface="+mn-cs"/>
              </a:rPr>
              <a:t>       神</a:t>
            </a:r>
            <a:r>
              <a:rPr lang="zh-CN" altLang="en-US" sz="2400" dirty="0">
                <a:cs typeface="+mn-cs"/>
              </a:rPr>
              <a:t>所赐出人意外的平安、必在基督耶稣里、保守你们的心怀意念</a:t>
            </a:r>
            <a:r>
              <a:rPr lang="zh-CN" altLang="en-US" sz="2400" dirty="0">
                <a:cs typeface="+mn-cs"/>
              </a:rPr>
              <a:t>。</a:t>
            </a:r>
            <a:r>
              <a:rPr lang="en-US" sz="2400" dirty="0">
                <a:cs typeface="+mn-cs"/>
              </a:rPr>
              <a:t>and the peace of God, which surpasses all understanding, will guard your hearts and minds through Christ </a:t>
            </a:r>
            <a:r>
              <a:rPr lang="en-US" sz="2400" dirty="0">
                <a:cs typeface="+mn-cs"/>
              </a:rPr>
              <a:t>Jesus</a:t>
            </a:r>
            <a:r>
              <a:rPr lang="zh-CN" altLang="en-US" sz="2400" dirty="0">
                <a:cs typeface="+mn-cs"/>
              </a:rPr>
              <a:t>（</a:t>
            </a:r>
            <a:r>
              <a:rPr lang="en-US" altLang="zh-CN" sz="2400" dirty="0">
                <a:cs typeface="+mn-cs"/>
              </a:rPr>
              <a:t>NKJV</a:t>
            </a:r>
            <a:r>
              <a:rPr lang="zh-CN" altLang="en-US" sz="2400" dirty="0">
                <a:cs typeface="+mn-cs"/>
              </a:rPr>
              <a:t>）</a:t>
            </a:r>
            <a:r>
              <a:rPr lang="en-US" sz="2400" dirty="0">
                <a:cs typeface="+mn-cs"/>
              </a:rPr>
              <a:t>. </a:t>
            </a:r>
            <a:endParaRPr lang="en-US" sz="2400" dirty="0">
              <a:cs typeface="+mn-cs"/>
            </a:endParaRPr>
          </a:p>
          <a:p>
            <a:pPr>
              <a:lnSpc>
                <a:spcPct val="150000"/>
              </a:lnSpc>
              <a:buClr>
                <a:srgbClr val="600000"/>
              </a:buClr>
              <a:defRPr/>
            </a:pPr>
            <a:endParaRPr lang="en-US" altLang="zh-CN" sz="2400" dirty="0">
              <a:cs typeface="+mn-cs"/>
            </a:endParaRPr>
          </a:p>
          <a:p>
            <a:pPr>
              <a:lnSpc>
                <a:spcPct val="150000"/>
              </a:lnSpc>
              <a:buClr>
                <a:srgbClr val="600000"/>
              </a:buClr>
              <a:defRPr/>
            </a:pPr>
            <a:endParaRPr lang="en-US" altLang="zh-CN" sz="2800" dirty="0">
              <a:cs typeface="+mn-cs"/>
            </a:endParaRPr>
          </a:p>
          <a:p>
            <a:pPr marL="236538" indent="-236538">
              <a:lnSpc>
                <a:spcPct val="150000"/>
              </a:lnSpc>
              <a:buClr>
                <a:srgbClr val="600000"/>
              </a:buClr>
              <a:buFont typeface="Wingdings" pitchFamily="2" charset="2"/>
              <a:buChar char="§"/>
              <a:defRPr/>
            </a:pPr>
            <a:endParaRPr lang="en-US" sz="2800" dirty="0">
              <a:cs typeface="+mn-cs"/>
            </a:endParaRPr>
          </a:p>
          <a:p>
            <a:pPr marL="236538" indent="-236538">
              <a:buClr>
                <a:srgbClr val="600000"/>
              </a:buClr>
              <a:buFont typeface="Wingdings" pitchFamily="2" charset="2"/>
              <a:buChar char="§"/>
              <a:defRPr/>
            </a:pPr>
            <a:endParaRPr lang="en-US" sz="400" dirty="0">
              <a:solidFill>
                <a:srgbClr val="10253F"/>
              </a:solidFill>
              <a:latin typeface="+mn-lt"/>
              <a:cs typeface="+mn-cs"/>
            </a:endParaRPr>
          </a:p>
          <a:p>
            <a:pPr>
              <a:lnSpc>
                <a:spcPts val="2500"/>
              </a:lnSpc>
              <a:buClr>
                <a:srgbClr val="600000"/>
              </a:buClr>
              <a:defRPr/>
            </a:pPr>
            <a:r>
              <a:rPr lang="en-US" sz="2600" b="1" dirty="0">
                <a:solidFill>
                  <a:srgbClr val="10253F"/>
                </a:solidFill>
                <a:latin typeface="+mn-lt"/>
                <a:cs typeface="+mn-cs"/>
              </a:rPr>
              <a:t> </a:t>
            </a:r>
            <a:endParaRPr lang="en-US" sz="2200" i="1" dirty="0">
              <a:solidFill>
                <a:schemeClr val="tx2">
                  <a:lumMod val="50000"/>
                </a:schemeClr>
              </a:solidFill>
              <a:latin typeface="+mn-lt"/>
              <a:cs typeface="+mn-cs"/>
            </a:endParaRPr>
          </a:p>
        </p:txBody>
      </p:sp>
      <p:sp>
        <p:nvSpPr>
          <p:cNvPr id="5" name="Title 4"/>
          <p:cNvSpPr>
            <a:spLocks noGrp="1"/>
          </p:cNvSpPr>
          <p:nvPr>
            <p:ph type="title"/>
          </p:nvPr>
        </p:nvSpPr>
        <p:spPr>
          <a:xfrm>
            <a:off x="762000" y="762000"/>
            <a:ext cx="7620000" cy="334963"/>
          </a:xfrm>
        </p:spPr>
        <p:txBody>
          <a:bodyPr rtlCol="0">
            <a:noAutofit/>
          </a:bodyPr>
          <a:lstStyle/>
          <a:p>
            <a:pPr fontAlgn="auto">
              <a:spcAft>
                <a:spcPts val="0"/>
              </a:spcAft>
              <a:defRPr/>
            </a:pPr>
            <a:r>
              <a:rPr lang="zh-CN" altLang="en-US" b="1" dirty="0">
                <a:solidFill>
                  <a:schemeClr val="bg2">
                    <a:lumMod val="90000"/>
                  </a:schemeClr>
                </a:solidFill>
                <a:latin typeface="+mn-lt"/>
              </a:rPr>
              <a:t>证</a:t>
            </a:r>
            <a:r>
              <a:rPr lang="zh-CN" altLang="en-US" b="1" dirty="0" smtClean="0">
                <a:solidFill>
                  <a:schemeClr val="bg2">
                    <a:lumMod val="90000"/>
                  </a:schemeClr>
                </a:solidFill>
                <a:latin typeface="+mn-lt"/>
              </a:rPr>
              <a:t>道经文：腓利比书 </a:t>
            </a:r>
            <a:r>
              <a:rPr lang="en-US" altLang="zh-CN" b="1" dirty="0" smtClean="0">
                <a:solidFill>
                  <a:schemeClr val="bg2">
                    <a:lumMod val="90000"/>
                  </a:schemeClr>
                </a:solidFill>
                <a:latin typeface="+mn-lt"/>
              </a:rPr>
              <a:t>4:6-7</a:t>
            </a:r>
            <a:endParaRPr lang="en-US" dirty="0">
              <a:solidFill>
                <a:schemeClr val="bg2">
                  <a:lumMod val="9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left)">
                                      <p:cBhvr>
                                        <p:cTn id="7" dur="1000"/>
                                        <p:tgtEl>
                                          <p:spTgt spid="14">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xEl>
                                              <p:pRg st="6" end="6"/>
                                            </p:txEl>
                                          </p:spTgt>
                                        </p:tgtEl>
                                        <p:attrNameLst>
                                          <p:attrName>style.visibility</p:attrName>
                                        </p:attrNameLst>
                                      </p:cBhvr>
                                      <p:to>
                                        <p:strVal val="visible"/>
                                      </p:to>
                                    </p:set>
                                    <p:animEffect transition="in" filter="wipe(left)">
                                      <p:cBhvr>
                                        <p:cTn id="11"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90600" y="1295400"/>
            <a:ext cx="7543800" cy="5307013"/>
          </a:xfrm>
          <a:prstGeom prst="rect">
            <a:avLst/>
          </a:prstGeom>
          <a:noFill/>
        </p:spPr>
        <p:txBody>
          <a:bodyPr/>
          <a:lstStyle/>
          <a:p>
            <a:pPr marL="284163" indent="-284163">
              <a:lnSpc>
                <a:spcPts val="2500"/>
              </a:lnSpc>
              <a:buClr>
                <a:srgbClr val="6C0000"/>
              </a:buClr>
              <a:buFont typeface="Wingdings" pitchFamily="2" charset="2"/>
              <a:buChar char="§"/>
              <a:defRPr/>
            </a:pPr>
            <a:r>
              <a:rPr lang="zh-CN" altLang="en-US" sz="2800" spc="-130" dirty="0">
                <a:solidFill>
                  <a:srgbClr val="1F497D">
                    <a:lumMod val="50000"/>
                  </a:srgbClr>
                </a:solidFill>
                <a:latin typeface="Calibri"/>
                <a:cs typeface="+mn-cs"/>
              </a:rPr>
              <a:t> 悔改             硬心 </a:t>
            </a:r>
            <a:endParaRPr lang="en-US" altLang="zh-CN" sz="2800" spc="-130" dirty="0">
              <a:solidFill>
                <a:srgbClr val="1F497D">
                  <a:lumMod val="50000"/>
                </a:srgbClr>
              </a:solidFill>
              <a:latin typeface="Calibri"/>
              <a:cs typeface="+mn-cs"/>
            </a:endParaRPr>
          </a:p>
          <a:p>
            <a:pPr marL="284163" indent="-284163">
              <a:lnSpc>
                <a:spcPts val="2500"/>
              </a:lnSpc>
              <a:buClr>
                <a:srgbClr val="6C0000"/>
              </a:buClr>
              <a:buFont typeface="Wingdings" pitchFamily="2" charset="2"/>
              <a:buChar char="§"/>
              <a:defRPr/>
            </a:pPr>
            <a:r>
              <a:rPr lang="zh-CN" altLang="en-US" sz="2800" spc="-130" dirty="0">
                <a:solidFill>
                  <a:srgbClr val="1F497D">
                    <a:lumMod val="50000"/>
                  </a:srgbClr>
                </a:solidFill>
                <a:latin typeface="Calibri"/>
                <a:cs typeface="+mn-cs"/>
              </a:rPr>
              <a:t> 赦罪</a:t>
            </a:r>
            <a:r>
              <a:rPr lang="en-US" sz="2800" spc="-130" dirty="0">
                <a:solidFill>
                  <a:srgbClr val="1F497D">
                    <a:lumMod val="50000"/>
                  </a:srgbClr>
                </a:solidFill>
                <a:latin typeface="Calibri"/>
                <a:cs typeface="+mn-cs"/>
              </a:rPr>
              <a:t>	 </a:t>
            </a:r>
            <a:r>
              <a:rPr lang="zh-CN" altLang="en-US" sz="2800" spc="-130" dirty="0">
                <a:solidFill>
                  <a:srgbClr val="1F497D">
                    <a:lumMod val="50000"/>
                  </a:srgbClr>
                </a:solidFill>
                <a:latin typeface="Calibri"/>
                <a:cs typeface="+mn-cs"/>
              </a:rPr>
              <a:t>定罪</a:t>
            </a:r>
            <a:r>
              <a:rPr lang="en-US" sz="2800" spc="-130" dirty="0">
                <a:solidFill>
                  <a:srgbClr val="1F497D">
                    <a:lumMod val="50000"/>
                  </a:srgbClr>
                </a:solidFill>
                <a:latin typeface="Calibri"/>
                <a:cs typeface="+mn-cs"/>
              </a:rPr>
              <a:t>	</a:t>
            </a:r>
            <a:endParaRPr lang="en-US" sz="1400" i="1" dirty="0">
              <a:solidFill>
                <a:srgbClr val="10253F"/>
              </a:solidFill>
              <a:latin typeface="Calibri"/>
              <a:cs typeface="+mn-cs"/>
            </a:endParaRPr>
          </a:p>
          <a:p>
            <a:pPr marL="284163" indent="-284163">
              <a:lnSpc>
                <a:spcPts val="2800"/>
              </a:lnSpc>
              <a:buClr>
                <a:srgbClr val="6C0000"/>
              </a:buClr>
              <a:buFont typeface="Wingdings" pitchFamily="2" charset="2"/>
              <a:buChar char="§"/>
              <a:defRPr/>
            </a:pPr>
            <a:r>
              <a:rPr lang="zh-CN" altLang="en-US" sz="2800" spc="-130" dirty="0">
                <a:solidFill>
                  <a:srgbClr val="1F497D">
                    <a:lumMod val="50000"/>
                  </a:srgbClr>
                </a:solidFill>
                <a:latin typeface="Calibri"/>
                <a:cs typeface="+mn-cs"/>
              </a:rPr>
              <a:t> 真理             谎言</a:t>
            </a:r>
            <a:endParaRPr lang="en-US" altLang="zh-CN" sz="2800" spc="-130" dirty="0">
              <a:solidFill>
                <a:srgbClr val="1F497D">
                  <a:lumMod val="50000"/>
                </a:srgbClr>
              </a:solidFill>
              <a:latin typeface="Calibri"/>
              <a:cs typeface="+mn-cs"/>
            </a:endParaRPr>
          </a:p>
          <a:p>
            <a:pPr marL="284163" indent="-284163">
              <a:lnSpc>
                <a:spcPts val="2800"/>
              </a:lnSpc>
              <a:buClr>
                <a:srgbClr val="6C0000"/>
              </a:buClr>
              <a:buFont typeface="Wingdings" pitchFamily="2" charset="2"/>
              <a:buChar char="§"/>
              <a:defRPr/>
            </a:pPr>
            <a:r>
              <a:rPr lang="en-US" altLang="zh-CN" sz="2400" dirty="0">
                <a:solidFill>
                  <a:srgbClr val="800000"/>
                </a:solidFill>
                <a:latin typeface="Calibri"/>
                <a:cs typeface="+mn-cs"/>
              </a:rPr>
              <a:t> </a:t>
            </a:r>
            <a:r>
              <a:rPr lang="zh-CN" altLang="en-US" sz="2800" spc="-130" dirty="0">
                <a:solidFill>
                  <a:srgbClr val="1F497D">
                    <a:lumMod val="50000"/>
                  </a:srgbClr>
                </a:solidFill>
                <a:latin typeface="Calibri"/>
                <a:cs typeface="+mn-cs"/>
              </a:rPr>
              <a:t>引导             勾引</a:t>
            </a:r>
            <a:endParaRPr lang="en-US" altLang="zh-CN" sz="2800" spc="-130" dirty="0">
              <a:solidFill>
                <a:srgbClr val="1F497D">
                  <a:lumMod val="50000"/>
                </a:srgbClr>
              </a:solidFill>
              <a:latin typeface="Calibri"/>
              <a:cs typeface="+mn-cs"/>
            </a:endParaRPr>
          </a:p>
          <a:p>
            <a:pPr marL="284163" indent="-284163">
              <a:lnSpc>
                <a:spcPts val="2800"/>
              </a:lnSpc>
              <a:buClr>
                <a:srgbClr val="6C0000"/>
              </a:buClr>
              <a:buFont typeface="Wingdings" pitchFamily="2" charset="2"/>
              <a:buChar char="§"/>
              <a:defRPr/>
            </a:pPr>
            <a:r>
              <a:rPr lang="en-US" altLang="zh-CN" sz="2800" spc="-130" dirty="0">
                <a:solidFill>
                  <a:srgbClr val="1F497D">
                    <a:lumMod val="50000"/>
                  </a:srgbClr>
                </a:solidFill>
                <a:latin typeface="Calibri"/>
                <a:cs typeface="+mn-cs"/>
              </a:rPr>
              <a:t> </a:t>
            </a:r>
            <a:r>
              <a:rPr lang="zh-CN" altLang="en-US" sz="2800" spc="-130" dirty="0">
                <a:solidFill>
                  <a:srgbClr val="1F497D">
                    <a:lumMod val="50000"/>
                  </a:srgbClr>
                </a:solidFill>
                <a:latin typeface="Calibri"/>
                <a:cs typeface="+mn-cs"/>
              </a:rPr>
              <a:t>生命             死亡</a:t>
            </a:r>
            <a:endParaRPr lang="en-US" altLang="zh-CN" sz="2800" spc="-130" dirty="0">
              <a:solidFill>
                <a:srgbClr val="1F497D">
                  <a:lumMod val="50000"/>
                </a:srgbClr>
              </a:solidFill>
              <a:latin typeface="Calibri"/>
              <a:cs typeface="+mn-cs"/>
            </a:endParaRPr>
          </a:p>
          <a:p>
            <a:pPr marL="284163" indent="-284163">
              <a:lnSpc>
                <a:spcPts val="2800"/>
              </a:lnSpc>
              <a:buClr>
                <a:srgbClr val="6C0000"/>
              </a:buClr>
              <a:buFont typeface="Wingdings" pitchFamily="2" charset="2"/>
              <a:buChar char="§"/>
              <a:defRPr/>
            </a:pPr>
            <a:r>
              <a:rPr lang="zh-CN" altLang="en-US" sz="2800" spc="-130" dirty="0">
                <a:solidFill>
                  <a:srgbClr val="1F497D">
                    <a:lumMod val="50000"/>
                  </a:srgbClr>
                </a:solidFill>
                <a:latin typeface="Calibri"/>
                <a:cs typeface="+mn-cs"/>
              </a:rPr>
              <a:t> 信心             不信</a:t>
            </a:r>
            <a:endParaRPr lang="en-US" altLang="zh-CN" sz="2800" spc="-130" dirty="0">
              <a:solidFill>
                <a:srgbClr val="1F497D">
                  <a:lumMod val="50000"/>
                </a:srgbClr>
              </a:solidFill>
              <a:latin typeface="Calibri"/>
              <a:cs typeface="+mn-cs"/>
            </a:endParaRPr>
          </a:p>
          <a:p>
            <a:pPr>
              <a:lnSpc>
                <a:spcPts val="2800"/>
              </a:lnSpc>
              <a:buClr>
                <a:srgbClr val="6C0000"/>
              </a:buClr>
              <a:defRPr/>
            </a:pPr>
            <a:endParaRPr lang="en-US" altLang="zh-CN" sz="2800" spc="-130" dirty="0">
              <a:solidFill>
                <a:srgbClr val="1F497D">
                  <a:lumMod val="50000"/>
                </a:srgbClr>
              </a:solidFill>
              <a:latin typeface="Calibri"/>
              <a:cs typeface="+mn-cs"/>
            </a:endParaRPr>
          </a:p>
        </p:txBody>
      </p:sp>
      <p:sp>
        <p:nvSpPr>
          <p:cNvPr id="8" name="Title 7"/>
          <p:cNvSpPr>
            <a:spLocks noGrp="1"/>
          </p:cNvSpPr>
          <p:nvPr>
            <p:ph type="title"/>
          </p:nvPr>
        </p:nvSpPr>
        <p:spPr>
          <a:xfrm>
            <a:off x="0" y="685800"/>
            <a:ext cx="8839200" cy="411163"/>
          </a:xfrm>
        </p:spPr>
        <p:txBody>
          <a:bodyPr rtlCol="0">
            <a:noAutofit/>
          </a:bodyPr>
          <a:lstStyle/>
          <a:p>
            <a:pPr algn="l" fontAlgn="auto">
              <a:spcAft>
                <a:spcPts val="0"/>
              </a:spcAft>
              <a:tabLst>
                <a:tab pos="1025525" algn="l"/>
              </a:tabLst>
              <a:defRPr/>
            </a:pPr>
            <a:r>
              <a:rPr lang="en-US" sz="2400" b="1" dirty="0" smtClean="0">
                <a:latin typeface="+mn-lt"/>
              </a:rPr>
              <a:t>       </a:t>
            </a:r>
            <a:r>
              <a:rPr lang="zh-CN" altLang="en-US" sz="3200" b="1" dirty="0" smtClean="0">
                <a:latin typeface="+mn-lt"/>
              </a:rPr>
              <a:t>在耶稣基督里</a:t>
            </a:r>
            <a:endParaRPr lang="en-US" sz="3200" dirty="0"/>
          </a:p>
        </p:txBody>
      </p:sp>
      <p:sp>
        <p:nvSpPr>
          <p:cNvPr id="7" name="左右箭头 6"/>
          <p:cNvSpPr/>
          <p:nvPr/>
        </p:nvSpPr>
        <p:spPr>
          <a:xfrm>
            <a:off x="2209800" y="1752600"/>
            <a:ext cx="6096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左右箭头 8"/>
          <p:cNvSpPr/>
          <p:nvPr/>
        </p:nvSpPr>
        <p:spPr>
          <a:xfrm>
            <a:off x="2209800" y="2114550"/>
            <a:ext cx="6096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左右箭头 9"/>
          <p:cNvSpPr/>
          <p:nvPr/>
        </p:nvSpPr>
        <p:spPr>
          <a:xfrm>
            <a:off x="2227263" y="2438400"/>
            <a:ext cx="6096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左右箭头 10"/>
          <p:cNvSpPr/>
          <p:nvPr/>
        </p:nvSpPr>
        <p:spPr>
          <a:xfrm>
            <a:off x="2227263" y="2819400"/>
            <a:ext cx="6096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左右箭头 11"/>
          <p:cNvSpPr/>
          <p:nvPr/>
        </p:nvSpPr>
        <p:spPr>
          <a:xfrm>
            <a:off x="2209800" y="3162300"/>
            <a:ext cx="6096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左右箭头 16"/>
          <p:cNvSpPr/>
          <p:nvPr/>
        </p:nvSpPr>
        <p:spPr>
          <a:xfrm>
            <a:off x="2203450" y="1428750"/>
            <a:ext cx="6096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5305" name="图片 3"/>
          <p:cNvPicPr>
            <a:picLocks noChangeAspect="1"/>
          </p:cNvPicPr>
          <p:nvPr/>
        </p:nvPicPr>
        <p:blipFill>
          <a:blip r:embed="rId3"/>
          <a:srcRect/>
          <a:stretch>
            <a:fillRect/>
          </a:stretch>
        </p:blipFill>
        <p:spPr bwMode="auto">
          <a:xfrm>
            <a:off x="5049838" y="1493838"/>
            <a:ext cx="3014662" cy="2614612"/>
          </a:xfrm>
          <a:prstGeom prst="rect">
            <a:avLst/>
          </a:prstGeom>
          <a:noFill/>
          <a:ln w="9525">
            <a:noFill/>
            <a:miter lim="800000"/>
            <a:headEnd/>
            <a:tailEnd/>
          </a:ln>
        </p:spPr>
      </p:pic>
      <p:pic>
        <p:nvPicPr>
          <p:cNvPr id="55306" name="图片 5"/>
          <p:cNvPicPr>
            <a:picLocks noChangeAspect="1"/>
          </p:cNvPicPr>
          <p:nvPr/>
        </p:nvPicPr>
        <p:blipFill>
          <a:blip r:embed="rId4"/>
          <a:srcRect/>
          <a:stretch>
            <a:fillRect/>
          </a:stretch>
        </p:blipFill>
        <p:spPr bwMode="auto">
          <a:xfrm>
            <a:off x="1828800" y="4114800"/>
            <a:ext cx="2400300" cy="2400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000"/>
                                        <p:tgtEl>
                                          <p:spTgt spid="14">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wipe(left)">
                                      <p:cBhvr>
                                        <p:cTn id="11" dur="1000"/>
                                        <p:tgtEl>
                                          <p:spTgt spid="1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wipe(left)">
                                      <p:cBhvr>
                                        <p:cTn id="16" dur="1000"/>
                                        <p:tgtEl>
                                          <p:spTgt spid="1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wipe(left)">
                                      <p:cBhvr>
                                        <p:cTn id="21" dur="1000"/>
                                        <p:tgtEl>
                                          <p:spTgt spid="1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Effect transition="in" filter="wipe(left)">
                                      <p:cBhvr>
                                        <p:cTn id="26" dur="1000"/>
                                        <p:tgtEl>
                                          <p:spTgt spid="1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Effect transition="in" filter="wipe(left)">
                                      <p:cBhvr>
                                        <p:cTn id="31" dur="1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90600" y="1295400"/>
            <a:ext cx="7543800" cy="5307013"/>
          </a:xfrm>
          <a:prstGeom prst="rect">
            <a:avLst/>
          </a:prstGeom>
          <a:noFill/>
        </p:spPr>
        <p:txBody>
          <a:bodyPr/>
          <a:lstStyle/>
          <a:p>
            <a:pPr marL="284163" indent="-284163">
              <a:lnSpc>
                <a:spcPts val="2500"/>
              </a:lnSpc>
              <a:buClr>
                <a:srgbClr val="6C0000"/>
              </a:buClr>
              <a:buFont typeface="Wingdings" pitchFamily="2" charset="2"/>
              <a:buChar char="§"/>
              <a:defRPr/>
            </a:pPr>
            <a:r>
              <a:rPr lang="zh-CN" altLang="en-US" sz="2800" spc="-130" dirty="0">
                <a:solidFill>
                  <a:srgbClr val="1F497D">
                    <a:lumMod val="50000"/>
                  </a:srgbClr>
                </a:solidFill>
                <a:latin typeface="Calibri"/>
                <a:cs typeface="+mn-cs"/>
              </a:rPr>
              <a:t> 真光             黑暗</a:t>
            </a:r>
            <a:endParaRPr lang="en-US" altLang="zh-CN" sz="2800" spc="-130" dirty="0">
              <a:solidFill>
                <a:srgbClr val="1F497D">
                  <a:lumMod val="50000"/>
                </a:srgbClr>
              </a:solidFill>
              <a:latin typeface="Calibri"/>
              <a:cs typeface="+mn-cs"/>
            </a:endParaRPr>
          </a:p>
          <a:p>
            <a:pPr marL="284163" indent="-284163">
              <a:lnSpc>
                <a:spcPts val="2800"/>
              </a:lnSpc>
              <a:buClr>
                <a:srgbClr val="6C0000"/>
              </a:buClr>
              <a:buFont typeface="Wingdings" pitchFamily="2" charset="2"/>
              <a:buChar char="§"/>
              <a:defRPr/>
            </a:pPr>
            <a:r>
              <a:rPr lang="zh-CN" altLang="en-US" sz="2800" spc="-130" dirty="0">
                <a:solidFill>
                  <a:srgbClr val="1F497D">
                    <a:lumMod val="50000"/>
                  </a:srgbClr>
                </a:solidFill>
                <a:latin typeface="Calibri"/>
                <a:cs typeface="+mn-cs"/>
              </a:rPr>
              <a:t> 安慰             控告</a:t>
            </a:r>
            <a:endParaRPr lang="en-US" altLang="zh-CN" sz="2800" spc="-130" dirty="0">
              <a:solidFill>
                <a:srgbClr val="1F497D">
                  <a:lumMod val="50000"/>
                </a:srgbClr>
              </a:solidFill>
              <a:latin typeface="Calibri"/>
              <a:cs typeface="+mn-cs"/>
            </a:endParaRPr>
          </a:p>
          <a:p>
            <a:pPr marL="284163" indent="-284163">
              <a:lnSpc>
                <a:spcPts val="2800"/>
              </a:lnSpc>
              <a:buClr>
                <a:srgbClr val="6C0000"/>
              </a:buClr>
              <a:buFont typeface="Wingdings" pitchFamily="2" charset="2"/>
              <a:buChar char="§"/>
              <a:defRPr/>
            </a:pPr>
            <a:r>
              <a:rPr lang="en-US" altLang="zh-CN" sz="2400" dirty="0">
                <a:solidFill>
                  <a:srgbClr val="800000"/>
                </a:solidFill>
                <a:cs typeface="+mn-cs"/>
              </a:rPr>
              <a:t> </a:t>
            </a:r>
            <a:r>
              <a:rPr lang="zh-CN" altLang="en-US" sz="2800" spc="-130" dirty="0">
                <a:solidFill>
                  <a:srgbClr val="1F497D">
                    <a:lumMod val="50000"/>
                  </a:srgbClr>
                </a:solidFill>
                <a:latin typeface="Calibri"/>
                <a:cs typeface="+mn-cs"/>
              </a:rPr>
              <a:t>满足             饥渴</a:t>
            </a:r>
            <a:endParaRPr lang="en-US" altLang="zh-CN" sz="2800" spc="-130" dirty="0">
              <a:solidFill>
                <a:srgbClr val="1F497D">
                  <a:lumMod val="50000"/>
                </a:srgbClr>
              </a:solidFill>
              <a:latin typeface="Calibri"/>
              <a:cs typeface="+mn-cs"/>
            </a:endParaRPr>
          </a:p>
          <a:p>
            <a:pPr marL="284163" indent="-284163">
              <a:lnSpc>
                <a:spcPts val="2800"/>
              </a:lnSpc>
              <a:buClr>
                <a:srgbClr val="6C0000"/>
              </a:buClr>
              <a:buFont typeface="Wingdings" pitchFamily="2" charset="2"/>
              <a:buChar char="§"/>
              <a:defRPr/>
            </a:pPr>
            <a:r>
              <a:rPr lang="zh-CN" altLang="en-US" sz="2800" spc="-130" dirty="0">
                <a:solidFill>
                  <a:srgbClr val="1F497D">
                    <a:lumMod val="50000"/>
                  </a:srgbClr>
                </a:solidFill>
                <a:latin typeface="Calibri"/>
                <a:cs typeface="+mn-cs"/>
              </a:rPr>
              <a:t> 盼望             绝望</a:t>
            </a:r>
            <a:endParaRPr lang="en-US" altLang="zh-CN" sz="2800" spc="-130" dirty="0">
              <a:solidFill>
                <a:srgbClr val="1F497D">
                  <a:lumMod val="50000"/>
                </a:srgbClr>
              </a:solidFill>
              <a:latin typeface="Calibri"/>
              <a:cs typeface="+mn-cs"/>
            </a:endParaRPr>
          </a:p>
          <a:p>
            <a:pPr marL="284163" indent="-284163">
              <a:lnSpc>
                <a:spcPts val="2800"/>
              </a:lnSpc>
              <a:buClr>
                <a:srgbClr val="6C0000"/>
              </a:buClr>
              <a:buFont typeface="Wingdings" pitchFamily="2" charset="2"/>
              <a:buChar char="§"/>
              <a:defRPr/>
            </a:pPr>
            <a:r>
              <a:rPr lang="zh-CN" altLang="en-US" sz="2800" spc="-130" dirty="0">
                <a:solidFill>
                  <a:srgbClr val="1F497D">
                    <a:lumMod val="50000"/>
                  </a:srgbClr>
                </a:solidFill>
                <a:latin typeface="Calibri"/>
                <a:cs typeface="+mn-cs"/>
              </a:rPr>
              <a:t>安全              恐惧</a:t>
            </a:r>
            <a:endParaRPr lang="en-US" altLang="zh-CN" sz="2800" spc="-130" dirty="0">
              <a:solidFill>
                <a:srgbClr val="1F497D">
                  <a:lumMod val="50000"/>
                </a:srgbClr>
              </a:solidFill>
              <a:latin typeface="Calibri"/>
              <a:cs typeface="+mn-cs"/>
            </a:endParaRPr>
          </a:p>
          <a:p>
            <a:pPr marL="284163" indent="-284163">
              <a:lnSpc>
                <a:spcPts val="2800"/>
              </a:lnSpc>
              <a:buClr>
                <a:srgbClr val="6C0000"/>
              </a:buClr>
              <a:buFont typeface="Wingdings" pitchFamily="2" charset="2"/>
              <a:buChar char="§"/>
              <a:defRPr/>
            </a:pPr>
            <a:r>
              <a:rPr lang="en-US" altLang="zh-CN" sz="2800" spc="-130" dirty="0">
                <a:solidFill>
                  <a:srgbClr val="1F497D">
                    <a:lumMod val="50000"/>
                  </a:srgbClr>
                </a:solidFill>
                <a:latin typeface="Calibri"/>
                <a:cs typeface="+mn-cs"/>
              </a:rPr>
              <a:t>  </a:t>
            </a:r>
            <a:r>
              <a:rPr lang="zh-CN" altLang="en-US" sz="2800" spc="-130" dirty="0">
                <a:solidFill>
                  <a:srgbClr val="1F497D">
                    <a:lumMod val="50000"/>
                  </a:srgbClr>
                </a:solidFill>
                <a:latin typeface="Calibri"/>
                <a:cs typeface="+mn-cs"/>
              </a:rPr>
              <a:t>爱                     恨</a:t>
            </a:r>
            <a:endParaRPr lang="en-US" altLang="zh-CN" sz="2800" spc="-130" dirty="0">
              <a:solidFill>
                <a:srgbClr val="1F497D">
                  <a:lumMod val="50000"/>
                </a:srgbClr>
              </a:solidFill>
              <a:latin typeface="Calibri"/>
              <a:cs typeface="+mn-cs"/>
            </a:endParaRPr>
          </a:p>
          <a:p>
            <a:pPr marL="284163" indent="-284163">
              <a:lnSpc>
                <a:spcPts val="2800"/>
              </a:lnSpc>
              <a:buClr>
                <a:srgbClr val="6C0000"/>
              </a:buClr>
              <a:buFont typeface="Wingdings" pitchFamily="2" charset="2"/>
              <a:buChar char="§"/>
              <a:defRPr/>
            </a:pPr>
            <a:r>
              <a:rPr lang="zh-CN" altLang="en-US" sz="2800" spc="-130" dirty="0">
                <a:solidFill>
                  <a:srgbClr val="1F497D">
                    <a:lumMod val="50000"/>
                  </a:srgbClr>
                </a:solidFill>
                <a:latin typeface="Calibri"/>
                <a:cs typeface="+mn-cs"/>
              </a:rPr>
              <a:t>永恒              地狱</a:t>
            </a:r>
            <a:endParaRPr lang="en-US" altLang="zh-CN" sz="2800" spc="-130" dirty="0">
              <a:solidFill>
                <a:srgbClr val="1F497D">
                  <a:lumMod val="50000"/>
                </a:srgbClr>
              </a:solidFill>
              <a:latin typeface="Calibri"/>
              <a:cs typeface="+mn-cs"/>
            </a:endParaRPr>
          </a:p>
        </p:txBody>
      </p:sp>
      <p:sp>
        <p:nvSpPr>
          <p:cNvPr id="8" name="Title 7"/>
          <p:cNvSpPr>
            <a:spLocks noGrp="1"/>
          </p:cNvSpPr>
          <p:nvPr>
            <p:ph type="title"/>
          </p:nvPr>
        </p:nvSpPr>
        <p:spPr>
          <a:xfrm>
            <a:off x="0" y="685800"/>
            <a:ext cx="8839200" cy="411163"/>
          </a:xfrm>
        </p:spPr>
        <p:txBody>
          <a:bodyPr rtlCol="0">
            <a:noAutofit/>
          </a:bodyPr>
          <a:lstStyle/>
          <a:p>
            <a:pPr algn="l" fontAlgn="auto">
              <a:spcAft>
                <a:spcPts val="0"/>
              </a:spcAft>
              <a:tabLst>
                <a:tab pos="1025525" algn="l"/>
              </a:tabLst>
              <a:defRPr/>
            </a:pPr>
            <a:r>
              <a:rPr lang="en-US" sz="2400" b="1" dirty="0" smtClean="0">
                <a:latin typeface="+mn-lt"/>
              </a:rPr>
              <a:t>       </a:t>
            </a:r>
            <a:r>
              <a:rPr lang="zh-CN" altLang="en-US" sz="3200" b="1" dirty="0" smtClean="0">
                <a:latin typeface="+mn-lt"/>
              </a:rPr>
              <a:t>在耶稣基督里</a:t>
            </a:r>
            <a:endParaRPr lang="en-US" sz="3200" dirty="0"/>
          </a:p>
        </p:txBody>
      </p:sp>
      <p:sp>
        <p:nvSpPr>
          <p:cNvPr id="7" name="左右箭头 6"/>
          <p:cNvSpPr/>
          <p:nvPr/>
        </p:nvSpPr>
        <p:spPr>
          <a:xfrm>
            <a:off x="2209800" y="1752600"/>
            <a:ext cx="6096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左右箭头 8"/>
          <p:cNvSpPr/>
          <p:nvPr/>
        </p:nvSpPr>
        <p:spPr>
          <a:xfrm>
            <a:off x="2209800" y="2114550"/>
            <a:ext cx="6096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左右箭头 9"/>
          <p:cNvSpPr/>
          <p:nvPr/>
        </p:nvSpPr>
        <p:spPr>
          <a:xfrm>
            <a:off x="2227263" y="2438400"/>
            <a:ext cx="6096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左右箭头 10"/>
          <p:cNvSpPr/>
          <p:nvPr/>
        </p:nvSpPr>
        <p:spPr>
          <a:xfrm>
            <a:off x="2227263" y="2819400"/>
            <a:ext cx="6096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左右箭头 11"/>
          <p:cNvSpPr/>
          <p:nvPr/>
        </p:nvSpPr>
        <p:spPr>
          <a:xfrm>
            <a:off x="2209800" y="3162300"/>
            <a:ext cx="6096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左右箭头 14"/>
          <p:cNvSpPr/>
          <p:nvPr/>
        </p:nvSpPr>
        <p:spPr>
          <a:xfrm>
            <a:off x="2212975" y="3514725"/>
            <a:ext cx="6096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 name="左右箭头 18"/>
          <p:cNvSpPr/>
          <p:nvPr/>
        </p:nvSpPr>
        <p:spPr>
          <a:xfrm>
            <a:off x="2209800" y="1417638"/>
            <a:ext cx="6096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7354" name="图片 2"/>
          <p:cNvPicPr>
            <a:picLocks noChangeAspect="1"/>
          </p:cNvPicPr>
          <p:nvPr/>
        </p:nvPicPr>
        <p:blipFill>
          <a:blip r:embed="rId3"/>
          <a:srcRect/>
          <a:stretch>
            <a:fillRect/>
          </a:stretch>
        </p:blipFill>
        <p:spPr bwMode="auto">
          <a:xfrm>
            <a:off x="5105400" y="1241425"/>
            <a:ext cx="2706688" cy="2706688"/>
          </a:xfrm>
          <a:prstGeom prst="rect">
            <a:avLst/>
          </a:prstGeom>
          <a:noFill/>
          <a:ln w="9525">
            <a:noFill/>
            <a:miter lim="800000"/>
            <a:headEnd/>
            <a:tailEnd/>
          </a:ln>
        </p:spPr>
      </p:pic>
      <p:pic>
        <p:nvPicPr>
          <p:cNvPr id="57355" name="图片 3"/>
          <p:cNvPicPr>
            <a:picLocks noChangeAspect="1"/>
          </p:cNvPicPr>
          <p:nvPr/>
        </p:nvPicPr>
        <p:blipFill>
          <a:blip r:embed="rId4"/>
          <a:srcRect/>
          <a:stretch>
            <a:fillRect/>
          </a:stretch>
        </p:blipFill>
        <p:spPr bwMode="auto">
          <a:xfrm>
            <a:off x="4837113" y="4441825"/>
            <a:ext cx="3243262" cy="2160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1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1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left)">
                                      <p:cBhvr>
                                        <p:cTn id="32" dur="10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wipe(left)">
                                      <p:cBhvr>
                                        <p:cTn id="37"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90600" y="1295400"/>
            <a:ext cx="7543800" cy="5307013"/>
          </a:xfrm>
          <a:prstGeom prst="rect">
            <a:avLst/>
          </a:prstGeom>
          <a:noFill/>
        </p:spPr>
        <p:txBody>
          <a:bodyPr/>
          <a:lstStyle/>
          <a:p>
            <a:pPr marL="284163" indent="-284163">
              <a:lnSpc>
                <a:spcPts val="2500"/>
              </a:lnSpc>
              <a:buClr>
                <a:srgbClr val="6C0000"/>
              </a:buClr>
              <a:buFont typeface="Wingdings" pitchFamily="2" charset="2"/>
              <a:buChar char="§"/>
              <a:defRPr/>
            </a:pPr>
            <a:r>
              <a:rPr lang="zh-CN" altLang="en-US" sz="2800" spc="-130" dirty="0">
                <a:solidFill>
                  <a:schemeClr val="tx2">
                    <a:lumMod val="50000"/>
                  </a:schemeClr>
                </a:solidFill>
                <a:latin typeface="+mn-lt"/>
                <a:cs typeface="+mn-cs"/>
              </a:rPr>
              <a:t>心思 （</a:t>
            </a:r>
            <a:r>
              <a:rPr lang="en-US" altLang="zh-CN" sz="2800" spc="-130" dirty="0">
                <a:solidFill>
                  <a:schemeClr val="tx2">
                    <a:lumMod val="50000"/>
                  </a:schemeClr>
                </a:solidFill>
                <a:latin typeface="+mn-lt"/>
                <a:cs typeface="+mn-cs"/>
              </a:rPr>
              <a:t>heart</a:t>
            </a:r>
            <a:r>
              <a:rPr lang="zh-CN" altLang="en-US" sz="2800" spc="-130" dirty="0">
                <a:solidFill>
                  <a:schemeClr val="tx2">
                    <a:lumMod val="50000"/>
                  </a:schemeClr>
                </a:solidFill>
                <a:latin typeface="+mn-lt"/>
                <a:cs typeface="+mn-cs"/>
              </a:rPr>
              <a:t>）</a:t>
            </a:r>
            <a:r>
              <a:rPr lang="en-US" sz="2800" spc="-130" dirty="0">
                <a:solidFill>
                  <a:schemeClr val="tx2">
                    <a:lumMod val="50000"/>
                  </a:schemeClr>
                </a:solidFill>
                <a:latin typeface="+mn-lt"/>
                <a:cs typeface="+mn-cs"/>
              </a:rPr>
              <a:t>			</a:t>
            </a:r>
            <a:endParaRPr lang="en-US" sz="1400" i="1" dirty="0">
              <a:solidFill>
                <a:srgbClr val="10253F"/>
              </a:solidFill>
              <a:latin typeface="+mn-lt"/>
              <a:cs typeface="+mn-cs"/>
            </a:endParaRPr>
          </a:p>
          <a:p>
            <a:pPr marL="284163" indent="-284163">
              <a:lnSpc>
                <a:spcPts val="2800"/>
              </a:lnSpc>
              <a:buClr>
                <a:srgbClr val="6C0000"/>
              </a:buClr>
              <a:buFont typeface="Wingdings" pitchFamily="2" charset="2"/>
              <a:buChar char="§"/>
              <a:defRPr/>
            </a:pPr>
            <a:r>
              <a:rPr lang="zh-CN" altLang="en-US" sz="2800" spc="-130" dirty="0">
                <a:solidFill>
                  <a:schemeClr val="tx2">
                    <a:lumMod val="50000"/>
                  </a:schemeClr>
                </a:solidFill>
                <a:latin typeface="+mn-lt"/>
                <a:cs typeface="+mn-cs"/>
              </a:rPr>
              <a:t> 意念 </a:t>
            </a:r>
            <a:r>
              <a:rPr lang="zh-CN" altLang="en-US" sz="2800" spc="-130" dirty="0">
                <a:solidFill>
                  <a:schemeClr val="tx2">
                    <a:lumMod val="50000"/>
                  </a:schemeClr>
                </a:solidFill>
                <a:latin typeface="+mn-lt"/>
                <a:cs typeface="+mn-cs"/>
              </a:rPr>
              <a:t>（</a:t>
            </a:r>
            <a:r>
              <a:rPr lang="en-US" altLang="zh-CN" sz="2800" spc="-130" dirty="0">
                <a:solidFill>
                  <a:schemeClr val="tx2">
                    <a:lumMod val="50000"/>
                  </a:schemeClr>
                </a:solidFill>
                <a:latin typeface="+mn-lt"/>
                <a:cs typeface="+mn-cs"/>
              </a:rPr>
              <a:t>Mind</a:t>
            </a:r>
            <a:r>
              <a:rPr lang="zh-CN" altLang="en-US" sz="2800" spc="-130" dirty="0">
                <a:solidFill>
                  <a:schemeClr val="tx2">
                    <a:lumMod val="50000"/>
                  </a:schemeClr>
                </a:solidFill>
                <a:latin typeface="+mn-lt"/>
                <a:cs typeface="+mn-cs"/>
              </a:rPr>
              <a:t>）</a:t>
            </a:r>
            <a:endParaRPr lang="en-US" altLang="zh-CN" sz="2800" spc="-130" dirty="0">
              <a:solidFill>
                <a:schemeClr val="tx2">
                  <a:lumMod val="50000"/>
                </a:schemeClr>
              </a:solidFill>
              <a:latin typeface="+mn-lt"/>
              <a:cs typeface="+mn-cs"/>
            </a:endParaRPr>
          </a:p>
          <a:p>
            <a:pPr>
              <a:lnSpc>
                <a:spcPts val="2800"/>
              </a:lnSpc>
              <a:buClr>
                <a:srgbClr val="6C0000"/>
              </a:buClr>
              <a:defRPr/>
            </a:pPr>
            <a:endParaRPr lang="en-US" sz="2400" dirty="0">
              <a:solidFill>
                <a:srgbClr val="800000"/>
              </a:solidFill>
              <a:latin typeface="+mj-lt"/>
              <a:cs typeface="+mn-cs"/>
            </a:endParaRPr>
          </a:p>
        </p:txBody>
      </p:sp>
      <p:sp>
        <p:nvSpPr>
          <p:cNvPr id="8" name="Title 7"/>
          <p:cNvSpPr>
            <a:spLocks noGrp="1"/>
          </p:cNvSpPr>
          <p:nvPr>
            <p:ph type="title"/>
          </p:nvPr>
        </p:nvSpPr>
        <p:spPr>
          <a:xfrm>
            <a:off x="0" y="685800"/>
            <a:ext cx="8839200" cy="411163"/>
          </a:xfrm>
        </p:spPr>
        <p:txBody>
          <a:bodyPr rtlCol="0">
            <a:noAutofit/>
          </a:bodyPr>
          <a:lstStyle/>
          <a:p>
            <a:pPr algn="l" fontAlgn="auto">
              <a:spcAft>
                <a:spcPts val="0"/>
              </a:spcAft>
              <a:tabLst>
                <a:tab pos="1025525" algn="l"/>
              </a:tabLst>
              <a:defRPr/>
            </a:pPr>
            <a:r>
              <a:rPr lang="en-US" sz="3200" b="1" dirty="0" smtClean="0">
                <a:latin typeface="+mn-lt"/>
              </a:rPr>
              <a:t>       </a:t>
            </a:r>
            <a:r>
              <a:rPr lang="zh-CN" altLang="en-US" sz="3200" b="1" dirty="0" smtClean="0">
                <a:latin typeface="+mn-lt"/>
              </a:rPr>
              <a:t>从心灵到头脑的保护</a:t>
            </a:r>
            <a:endParaRPr lang="en-US" sz="3200" dirty="0"/>
          </a:p>
        </p:txBody>
      </p:sp>
      <p:pic>
        <p:nvPicPr>
          <p:cNvPr id="59395" name="图片 1"/>
          <p:cNvPicPr>
            <a:picLocks noChangeAspect="1"/>
          </p:cNvPicPr>
          <p:nvPr/>
        </p:nvPicPr>
        <p:blipFill>
          <a:blip r:embed="rId3"/>
          <a:srcRect/>
          <a:stretch>
            <a:fillRect/>
          </a:stretch>
        </p:blipFill>
        <p:spPr bwMode="auto">
          <a:xfrm>
            <a:off x="4876800" y="2514600"/>
            <a:ext cx="3524250" cy="3773488"/>
          </a:xfrm>
          <a:prstGeom prst="rect">
            <a:avLst/>
          </a:prstGeom>
          <a:noFill/>
          <a:ln w="9525">
            <a:noFill/>
            <a:miter lim="800000"/>
            <a:headEnd/>
            <a:tailEnd/>
          </a:ln>
        </p:spPr>
      </p:pic>
      <p:pic>
        <p:nvPicPr>
          <p:cNvPr id="59396" name="图片 2"/>
          <p:cNvPicPr>
            <a:picLocks noChangeAspect="1"/>
          </p:cNvPicPr>
          <p:nvPr/>
        </p:nvPicPr>
        <p:blipFill>
          <a:blip r:embed="rId4"/>
          <a:srcRect/>
          <a:stretch>
            <a:fillRect/>
          </a:stretch>
        </p:blipFill>
        <p:spPr bwMode="auto">
          <a:xfrm>
            <a:off x="457200" y="3048000"/>
            <a:ext cx="38100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1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76200" y="746125"/>
            <a:ext cx="8686800" cy="549275"/>
          </a:xfrm>
          <a:prstGeom prst="rect">
            <a:avLst/>
          </a:prstGeom>
          <a:solidFill>
            <a:schemeClr val="tx2">
              <a:lumMod val="50000"/>
            </a:schemeClr>
          </a:solidFill>
          <a:ln w="9525">
            <a:noFill/>
            <a:miter lim="800000"/>
            <a:headEnd/>
            <a:tailEnd/>
          </a:ln>
        </p:spPr>
        <p:txBody>
          <a:bodyPr>
            <a:spAutoFit/>
          </a:bodyPr>
          <a:lstStyle/>
          <a:p>
            <a:pPr indent="342900">
              <a:lnSpc>
                <a:spcPts val="3200"/>
              </a:lnSpc>
              <a:defRPr/>
            </a:pPr>
            <a:r>
              <a:rPr lang="en-US" sz="4400" b="1">
                <a:solidFill>
                  <a:prstClr val="white"/>
                </a:solidFill>
                <a:latin typeface="Calibri" pitchFamily="34" charset="0"/>
                <a:cs typeface="+mn-cs"/>
              </a:rPr>
              <a:t>	</a:t>
            </a:r>
            <a:endParaRPr lang="en-US" sz="3600" dirty="0">
              <a:solidFill>
                <a:srgbClr val="EEECE1">
                  <a:lumMod val="90000"/>
                </a:srgbClr>
              </a:solidFill>
              <a:latin typeface="Berlin Sans FB Demi" pitchFamily="34" charset="0"/>
              <a:cs typeface="+mn-cs"/>
            </a:endParaRPr>
          </a:p>
        </p:txBody>
      </p:sp>
      <p:sp>
        <p:nvSpPr>
          <p:cNvPr id="61442" name="TextBox 13"/>
          <p:cNvSpPr txBox="1">
            <a:spLocks noChangeArrowheads="1"/>
          </p:cNvSpPr>
          <p:nvPr/>
        </p:nvSpPr>
        <p:spPr bwMode="auto">
          <a:xfrm>
            <a:off x="762000" y="1676400"/>
            <a:ext cx="7620000" cy="2057400"/>
          </a:xfrm>
          <a:prstGeom prst="rect">
            <a:avLst/>
          </a:prstGeom>
          <a:noFill/>
          <a:ln w="9525">
            <a:noFill/>
            <a:miter lim="800000"/>
            <a:headEnd/>
            <a:tailEnd/>
          </a:ln>
        </p:spPr>
        <p:txBody>
          <a:bodyPr/>
          <a:lstStyle/>
          <a:p>
            <a:pPr marL="285750" indent="-285750">
              <a:buClr>
                <a:srgbClr val="600000"/>
              </a:buClr>
              <a:buFont typeface="Wingdings" pitchFamily="2" charset="2"/>
              <a:buChar char="§"/>
            </a:pPr>
            <a:endParaRPr lang="en-US" sz="2800">
              <a:solidFill>
                <a:srgbClr val="10253F"/>
              </a:solidFill>
              <a:latin typeface="Calibri" pitchFamily="34" charset="0"/>
            </a:endParaRPr>
          </a:p>
          <a:p>
            <a:pPr marL="285750" indent="-285750">
              <a:buClr>
                <a:srgbClr val="600000"/>
              </a:buClr>
              <a:buFont typeface="Wingdings" pitchFamily="2" charset="2"/>
              <a:buChar char="§"/>
            </a:pPr>
            <a:endParaRPr lang="en-US" sz="800">
              <a:solidFill>
                <a:srgbClr val="10253F"/>
              </a:solidFill>
              <a:latin typeface="Calibri" pitchFamily="34" charset="0"/>
            </a:endParaRPr>
          </a:p>
        </p:txBody>
      </p:sp>
      <p:sp>
        <p:nvSpPr>
          <p:cNvPr id="8" name="Title 7"/>
          <p:cNvSpPr>
            <a:spLocks noGrp="1"/>
          </p:cNvSpPr>
          <p:nvPr>
            <p:ph type="title"/>
          </p:nvPr>
        </p:nvSpPr>
        <p:spPr>
          <a:xfrm>
            <a:off x="381000" y="762000"/>
            <a:ext cx="8305800" cy="457200"/>
          </a:xfrm>
        </p:spPr>
        <p:txBody>
          <a:bodyPr rtlCol="0">
            <a:noAutofit/>
          </a:bodyPr>
          <a:lstStyle/>
          <a:p>
            <a:pPr algn="l" fontAlgn="auto">
              <a:spcAft>
                <a:spcPts val="0"/>
              </a:spcAft>
              <a:defRPr/>
            </a:pPr>
            <a:r>
              <a:rPr lang="en-US" dirty="0" smtClean="0"/>
              <a:t>  </a:t>
            </a:r>
            <a:r>
              <a:rPr lang="zh-CN" altLang="en-US" dirty="0" smtClean="0">
                <a:solidFill>
                  <a:srgbClr val="FFFF00"/>
                </a:solidFill>
              </a:rPr>
              <a:t>应用</a:t>
            </a:r>
            <a:r>
              <a:rPr lang="zh-CN" altLang="en-US" dirty="0">
                <a:solidFill>
                  <a:srgbClr val="FFFF00"/>
                </a:solidFill>
              </a:rPr>
              <a:t>：</a:t>
            </a:r>
            <a:endParaRPr lang="en-US" dirty="0">
              <a:solidFill>
                <a:schemeClr val="bg1"/>
              </a:solidFill>
              <a:effectLst>
                <a:outerShdw dist="76200" dir="2400000" algn="ctr" rotWithShape="0">
                  <a:srgbClr val="600000"/>
                </a:outerShdw>
              </a:effectLst>
              <a:latin typeface="迷你简丫丫" panose="02010604000101010101" pitchFamily="2" charset="-122"/>
              <a:ea typeface="迷你简丫丫" panose="02010604000101010101" pitchFamily="2" charset="-122"/>
            </a:endParaRPr>
          </a:p>
        </p:txBody>
      </p:sp>
      <p:sp>
        <p:nvSpPr>
          <p:cNvPr id="9" name="Content Placeholder 8"/>
          <p:cNvSpPr>
            <a:spLocks noGrp="1"/>
          </p:cNvSpPr>
          <p:nvPr>
            <p:ph idx="1"/>
          </p:nvPr>
        </p:nvSpPr>
        <p:spPr>
          <a:xfrm>
            <a:off x="800100" y="1644650"/>
            <a:ext cx="7467600" cy="4146550"/>
          </a:xfrm>
        </p:spPr>
        <p:txBody>
          <a:bodyPr rtlCol="0">
            <a:noAutofit/>
          </a:bodyPr>
          <a:lstStyle/>
          <a:p>
            <a:pPr fontAlgn="auto">
              <a:lnSpc>
                <a:spcPts val="2800"/>
              </a:lnSpc>
              <a:spcBef>
                <a:spcPts val="0"/>
              </a:spcBef>
              <a:spcAft>
                <a:spcPts val="0"/>
              </a:spcAft>
              <a:defRPr/>
            </a:pPr>
            <a:r>
              <a:rPr lang="zh-CN" altLang="en-US" b="1" dirty="0" smtClean="0"/>
              <a:t>  饭祷</a:t>
            </a:r>
            <a:endParaRPr lang="en-US" altLang="zh-CN" b="1" dirty="0" smtClean="0"/>
          </a:p>
          <a:p>
            <a:pPr fontAlgn="auto">
              <a:lnSpc>
                <a:spcPts val="2800"/>
              </a:lnSpc>
              <a:spcBef>
                <a:spcPts val="0"/>
              </a:spcBef>
              <a:spcAft>
                <a:spcPts val="0"/>
              </a:spcAft>
              <a:defRPr/>
            </a:pPr>
            <a:r>
              <a:rPr lang="zh-CN" altLang="en-US" b="1" dirty="0" smtClean="0"/>
              <a:t> </a:t>
            </a:r>
            <a:r>
              <a:rPr lang="en-US" altLang="zh-CN" b="1" dirty="0" smtClean="0"/>
              <a:t> </a:t>
            </a:r>
            <a:r>
              <a:rPr lang="zh-CN" altLang="en-US" b="1" dirty="0" smtClean="0"/>
              <a:t>晨祷</a:t>
            </a:r>
            <a:endParaRPr lang="en-US" altLang="zh-CN" b="1" dirty="0" smtClean="0"/>
          </a:p>
          <a:p>
            <a:pPr fontAlgn="auto">
              <a:lnSpc>
                <a:spcPts val="2800"/>
              </a:lnSpc>
              <a:spcBef>
                <a:spcPts val="0"/>
              </a:spcBef>
              <a:spcAft>
                <a:spcPts val="0"/>
              </a:spcAft>
              <a:defRPr/>
            </a:pPr>
            <a:r>
              <a:rPr lang="zh-CN" altLang="en-US" b="1" dirty="0" smtClean="0"/>
              <a:t>  个人灵修祷告</a:t>
            </a:r>
            <a:endParaRPr lang="en-US" altLang="zh-CN" b="1" dirty="0" smtClean="0"/>
          </a:p>
          <a:p>
            <a:pPr fontAlgn="auto">
              <a:lnSpc>
                <a:spcPts val="2800"/>
              </a:lnSpc>
              <a:spcBef>
                <a:spcPts val="0"/>
              </a:spcBef>
              <a:spcAft>
                <a:spcPts val="0"/>
              </a:spcAft>
              <a:defRPr/>
            </a:pPr>
            <a:r>
              <a:rPr lang="zh-CN" altLang="en-US" b="1" dirty="0" smtClean="0"/>
              <a:t>  代求</a:t>
            </a:r>
            <a:endParaRPr lang="en-US" altLang="zh-CN" b="1" dirty="0" smtClean="0"/>
          </a:p>
          <a:p>
            <a:pPr fontAlgn="auto">
              <a:lnSpc>
                <a:spcPts val="2800"/>
              </a:lnSpc>
              <a:spcBef>
                <a:spcPts val="0"/>
              </a:spcBef>
              <a:spcAft>
                <a:spcPts val="0"/>
              </a:spcAft>
              <a:defRPr/>
            </a:pPr>
            <a:r>
              <a:rPr lang="zh-CN" altLang="en-US" b="1" dirty="0" smtClean="0"/>
              <a:t>  祷告</a:t>
            </a:r>
            <a:r>
              <a:rPr lang="zh-CN" altLang="en-US" b="1" dirty="0"/>
              <a:t>会</a:t>
            </a:r>
            <a:endParaRPr lang="en-US" b="1" dirty="0"/>
          </a:p>
          <a:p>
            <a:pPr marL="0" indent="0" fontAlgn="auto">
              <a:spcAft>
                <a:spcPts val="0"/>
              </a:spcAft>
              <a:buClr>
                <a:srgbClr val="800000"/>
              </a:buClr>
              <a:buFont typeface="Wingdings" pitchFamily="2" charset="2"/>
              <a:buNone/>
              <a:defRPr/>
            </a:pP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1000"/>
                                        <p:tgtEl>
                                          <p:spTgt spid="9">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1000"/>
                                        <p:tgtEl>
                                          <p:spTgt spid="9">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left)">
                                      <p:cBhvr>
                                        <p:cTn id="19" dur="1000"/>
                                        <p:tgtEl>
                                          <p:spTgt spid="9">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left)">
                                      <p:cBhvr>
                                        <p:cTn id="23"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76200" y="746125"/>
            <a:ext cx="8686800" cy="549275"/>
          </a:xfrm>
          <a:prstGeom prst="rect">
            <a:avLst/>
          </a:prstGeom>
          <a:solidFill>
            <a:schemeClr val="tx2">
              <a:lumMod val="50000"/>
            </a:schemeClr>
          </a:solidFill>
          <a:ln w="9525">
            <a:noFill/>
            <a:miter lim="800000"/>
            <a:headEnd/>
            <a:tailEnd/>
          </a:ln>
        </p:spPr>
        <p:txBody>
          <a:bodyPr>
            <a:spAutoFit/>
          </a:bodyPr>
          <a:lstStyle/>
          <a:p>
            <a:pPr indent="342900">
              <a:lnSpc>
                <a:spcPts val="3200"/>
              </a:lnSpc>
              <a:defRPr/>
            </a:pPr>
            <a:r>
              <a:rPr lang="en-US" sz="4400" b="1">
                <a:solidFill>
                  <a:schemeClr val="bg1"/>
                </a:solidFill>
                <a:latin typeface="Calibri" pitchFamily="34" charset="0"/>
                <a:cs typeface="+mn-cs"/>
              </a:rPr>
              <a:t>	</a:t>
            </a:r>
            <a:endParaRPr lang="en-US" sz="3600" dirty="0">
              <a:solidFill>
                <a:schemeClr val="bg2">
                  <a:lumMod val="90000"/>
                </a:schemeClr>
              </a:solidFill>
              <a:latin typeface="Berlin Sans FB Demi" pitchFamily="34" charset="0"/>
              <a:cs typeface="+mn-cs"/>
            </a:endParaRPr>
          </a:p>
        </p:txBody>
      </p:sp>
      <p:sp>
        <p:nvSpPr>
          <p:cNvPr id="14" name="TextBox 13"/>
          <p:cNvSpPr txBox="1"/>
          <p:nvPr/>
        </p:nvSpPr>
        <p:spPr>
          <a:xfrm>
            <a:off x="762000" y="1676400"/>
            <a:ext cx="7620000" cy="2057400"/>
          </a:xfrm>
          <a:prstGeom prst="rect">
            <a:avLst/>
          </a:prstGeom>
          <a:noFill/>
        </p:spPr>
        <p:txBody>
          <a:bodyPr/>
          <a:lstStyle/>
          <a:p>
            <a:pPr marL="285750" indent="-285750">
              <a:buClr>
                <a:srgbClr val="600000"/>
              </a:buClr>
              <a:buFont typeface="Wingdings" pitchFamily="2" charset="2"/>
              <a:buChar char="§"/>
              <a:defRPr/>
            </a:pPr>
            <a:endParaRPr lang="en-US" sz="2800" dirty="0">
              <a:solidFill>
                <a:srgbClr val="10253F"/>
              </a:solidFill>
              <a:latin typeface="+mn-lt"/>
              <a:cs typeface="+mn-cs"/>
            </a:endParaRPr>
          </a:p>
          <a:p>
            <a:pPr marL="285750" indent="-285750">
              <a:buClr>
                <a:srgbClr val="600000"/>
              </a:buClr>
              <a:buFont typeface="Wingdings" pitchFamily="2" charset="2"/>
              <a:buChar char="§"/>
              <a:defRPr/>
            </a:pPr>
            <a:endParaRPr lang="en-US" sz="800" dirty="0">
              <a:solidFill>
                <a:srgbClr val="10253F"/>
              </a:solidFill>
              <a:latin typeface="+mn-lt"/>
              <a:cs typeface="+mn-cs"/>
            </a:endParaRPr>
          </a:p>
        </p:txBody>
      </p:sp>
      <p:sp>
        <p:nvSpPr>
          <p:cNvPr id="8" name="Title 7"/>
          <p:cNvSpPr>
            <a:spLocks noGrp="1"/>
          </p:cNvSpPr>
          <p:nvPr>
            <p:ph type="title"/>
          </p:nvPr>
        </p:nvSpPr>
        <p:spPr>
          <a:xfrm>
            <a:off x="381000" y="762000"/>
            <a:ext cx="8305800" cy="457200"/>
          </a:xfrm>
        </p:spPr>
        <p:txBody>
          <a:bodyPr rtlCol="0">
            <a:noAutofit/>
          </a:bodyPr>
          <a:lstStyle/>
          <a:p>
            <a:pPr algn="l" fontAlgn="auto">
              <a:spcAft>
                <a:spcPts val="0"/>
              </a:spcAft>
              <a:defRPr/>
            </a:pPr>
            <a:r>
              <a:rPr lang="en-US" dirty="0" smtClean="0"/>
              <a:t>  </a:t>
            </a:r>
            <a:r>
              <a:rPr lang="en-US" sz="2400" b="1" dirty="0" smtClean="0">
                <a:solidFill>
                  <a:srgbClr val="DDD9C3"/>
                </a:solidFill>
                <a:effectLst>
                  <a:outerShdw dist="76200" dir="2400000" algn="ctr" rotWithShape="0">
                    <a:srgbClr val="600000"/>
                  </a:outerShdw>
                </a:effectLst>
                <a:latin typeface="+mn-lt"/>
              </a:rPr>
              <a:t>23.1</a:t>
            </a:r>
            <a:r>
              <a:rPr lang="en-US" dirty="0" smtClean="0">
                <a:solidFill>
                  <a:srgbClr val="DDD9C3"/>
                </a:solidFill>
                <a:effectLst>
                  <a:outerShdw dist="76200" dir="2400000" algn="ctr" rotWithShape="0">
                    <a:srgbClr val="600000"/>
                  </a:outerShdw>
                </a:effectLst>
              </a:rPr>
              <a:t>  Introduction to Paul in Mission</a:t>
            </a:r>
            <a:endParaRPr lang="en-US" dirty="0">
              <a:solidFill>
                <a:srgbClr val="DDD9C3"/>
              </a:solidFill>
              <a:effectLst>
                <a:outerShdw dist="76200" dir="2400000" algn="ctr" rotWithShape="0">
                  <a:srgbClr val="600000"/>
                </a:outerShdw>
              </a:effectLst>
            </a:endParaRPr>
          </a:p>
        </p:txBody>
      </p:sp>
      <p:sp>
        <p:nvSpPr>
          <p:cNvPr id="9" name="Content Placeholder 8"/>
          <p:cNvSpPr>
            <a:spLocks noGrp="1"/>
          </p:cNvSpPr>
          <p:nvPr>
            <p:ph idx="1"/>
          </p:nvPr>
        </p:nvSpPr>
        <p:spPr>
          <a:xfrm>
            <a:off x="838200" y="1600200"/>
            <a:ext cx="7467600" cy="2133600"/>
          </a:xfrm>
        </p:spPr>
        <p:txBody>
          <a:bodyPr/>
          <a:lstStyle/>
          <a:p>
            <a:pPr>
              <a:lnSpc>
                <a:spcPts val="2800"/>
              </a:lnSpc>
              <a:spcBef>
                <a:spcPct val="0"/>
              </a:spcBef>
            </a:pPr>
            <a:r>
              <a:rPr lang="en-US" b="1" smtClean="0"/>
              <a:t>Ultimately, Paul needs to be understood  as the Apostle to the Gentiles in order to win the Jews.</a:t>
            </a:r>
          </a:p>
          <a:p>
            <a:pPr>
              <a:spcBef>
                <a:spcPct val="0"/>
              </a:spcBef>
            </a:pPr>
            <a:endParaRPr lang="en-US" sz="1600" smtClean="0"/>
          </a:p>
          <a:p>
            <a:pPr>
              <a:buClr>
                <a:srgbClr val="800000"/>
              </a:buClr>
            </a:pPr>
            <a:r>
              <a:rPr lang="en-US" smtClean="0">
                <a:solidFill>
                  <a:srgbClr val="DDD9C3"/>
                </a:solidFill>
              </a:rPr>
              <a:t>Johannes Munck:</a:t>
            </a:r>
          </a:p>
          <a:p>
            <a:pPr>
              <a:buClr>
                <a:srgbClr val="800000"/>
              </a:buClr>
            </a:pPr>
            <a:endParaRPr lang="en-US" sz="800" smtClean="0">
              <a:solidFill>
                <a:srgbClr val="FF0000"/>
              </a:solidFill>
            </a:endParaRPr>
          </a:p>
          <a:p>
            <a:pPr>
              <a:buClr>
                <a:srgbClr val="FF0000"/>
              </a:buClr>
              <a:buFont typeface="Wingdings" pitchFamily="2" charset="2"/>
              <a:buNone/>
            </a:pPr>
            <a:r>
              <a:rPr lang="en-US" smtClean="0"/>
              <a:t>   “It is above all on the shoulders of Paul, the apostle to the Gentiles, that the task is laid of bringing about the fullness of the Gentiles, and of thereby preparing the salvation of Israel” </a:t>
            </a:r>
            <a:endParaRPr lang="en-US" smtClean="0">
              <a:solidFill>
                <a:srgbClr val="FF0000"/>
              </a:solidFill>
            </a:endParaRPr>
          </a:p>
        </p:txBody>
      </p:sp>
      <p:sp>
        <p:nvSpPr>
          <p:cNvPr id="13" name="TextBox 12"/>
          <p:cNvSpPr txBox="1">
            <a:spLocks noChangeArrowheads="1"/>
          </p:cNvSpPr>
          <p:nvPr/>
        </p:nvSpPr>
        <p:spPr bwMode="auto">
          <a:xfrm>
            <a:off x="4800600" y="5867400"/>
            <a:ext cx="7772400" cy="276225"/>
          </a:xfrm>
          <a:prstGeom prst="rect">
            <a:avLst/>
          </a:prstGeom>
          <a:noFill/>
          <a:ln w="9525">
            <a:noFill/>
            <a:miter lim="800000"/>
            <a:headEnd/>
            <a:tailEnd/>
          </a:ln>
        </p:spPr>
        <p:txBody>
          <a:bodyPr>
            <a:spAutoFit/>
          </a:bodyPr>
          <a:lstStyle/>
          <a:p>
            <a:r>
              <a:rPr lang="en-US" sz="1200">
                <a:solidFill>
                  <a:schemeClr val="bg2"/>
                </a:solidFill>
              </a:rPr>
              <a:t>- </a:t>
            </a:r>
            <a:r>
              <a:rPr lang="en-US" sz="1200" i="1">
                <a:solidFill>
                  <a:schemeClr val="bg2"/>
                </a:solidFill>
              </a:rPr>
              <a:t>Paul and the Salvation of Mankind, </a:t>
            </a:r>
            <a:r>
              <a:rPr lang="en-US" sz="1200">
                <a:solidFill>
                  <a:schemeClr val="bg2"/>
                </a:solidFill>
              </a:rPr>
              <a:t>1959, p. 277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wipe(left)">
                                      <p:cBhvr>
                                        <p:cTn id="11" dur="1000"/>
                                        <p:tgtEl>
                                          <p:spTgt spid="9">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wipe(left)">
                                      <p:cBhvr>
                                        <p:cTn id="15" dur="1000"/>
                                        <p:tgtEl>
                                          <p:spTgt spid="9">
                                            <p:txEl>
                                              <p:pRg st="4" end="4"/>
                                            </p:txEl>
                                          </p:spTgt>
                                        </p:tgtEl>
                                      </p:cBhvr>
                                    </p:animEffect>
                                  </p:childTnLst>
                                </p:cTn>
                              </p:par>
                            </p:childTnLst>
                          </p:cTn>
                        </p:par>
                        <p:par>
                          <p:cTn id="16" fill="hold">
                            <p:stCondLst>
                              <p:cond delay="3000"/>
                            </p:stCondLst>
                            <p:childTnLst>
                              <p:par>
                                <p:cTn id="17" presetID="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76200" y="746125"/>
            <a:ext cx="8686800" cy="549275"/>
          </a:xfrm>
          <a:prstGeom prst="rect">
            <a:avLst/>
          </a:prstGeom>
          <a:solidFill>
            <a:schemeClr val="tx2">
              <a:lumMod val="50000"/>
            </a:schemeClr>
          </a:solidFill>
          <a:ln w="9525">
            <a:noFill/>
            <a:miter lim="800000"/>
            <a:headEnd/>
            <a:tailEnd/>
          </a:ln>
        </p:spPr>
        <p:txBody>
          <a:bodyPr>
            <a:spAutoFit/>
          </a:bodyPr>
          <a:lstStyle/>
          <a:p>
            <a:pPr indent="342900">
              <a:lnSpc>
                <a:spcPts val="3200"/>
              </a:lnSpc>
              <a:defRPr/>
            </a:pPr>
            <a:r>
              <a:rPr lang="en-US" sz="4400" b="1">
                <a:solidFill>
                  <a:schemeClr val="bg1"/>
                </a:solidFill>
                <a:latin typeface="Calibri" pitchFamily="34" charset="0"/>
                <a:cs typeface="+mn-cs"/>
              </a:rPr>
              <a:t>	</a:t>
            </a:r>
            <a:endParaRPr lang="en-US" sz="3600" dirty="0">
              <a:solidFill>
                <a:schemeClr val="bg2">
                  <a:lumMod val="90000"/>
                </a:schemeClr>
              </a:solidFill>
              <a:latin typeface="Berlin Sans FB Demi" pitchFamily="34" charset="0"/>
              <a:cs typeface="+mn-cs"/>
            </a:endParaRPr>
          </a:p>
        </p:txBody>
      </p:sp>
      <p:sp>
        <p:nvSpPr>
          <p:cNvPr id="14" name="TextBox 13"/>
          <p:cNvSpPr txBox="1"/>
          <p:nvPr/>
        </p:nvSpPr>
        <p:spPr>
          <a:xfrm>
            <a:off x="762000" y="1676400"/>
            <a:ext cx="7620000" cy="2057400"/>
          </a:xfrm>
          <a:prstGeom prst="rect">
            <a:avLst/>
          </a:prstGeom>
          <a:noFill/>
        </p:spPr>
        <p:txBody>
          <a:bodyPr/>
          <a:lstStyle/>
          <a:p>
            <a:pPr marL="285750" indent="-285750">
              <a:buClr>
                <a:srgbClr val="600000"/>
              </a:buClr>
              <a:buFont typeface="Wingdings" pitchFamily="2" charset="2"/>
              <a:buChar char="§"/>
              <a:defRPr/>
            </a:pPr>
            <a:endParaRPr lang="en-US" sz="2800" dirty="0">
              <a:solidFill>
                <a:srgbClr val="10253F"/>
              </a:solidFill>
              <a:latin typeface="+mn-lt"/>
              <a:cs typeface="+mn-cs"/>
            </a:endParaRPr>
          </a:p>
          <a:p>
            <a:pPr marL="285750" indent="-285750">
              <a:buClr>
                <a:srgbClr val="600000"/>
              </a:buClr>
              <a:buFont typeface="Wingdings" pitchFamily="2" charset="2"/>
              <a:buChar char="§"/>
              <a:defRPr/>
            </a:pPr>
            <a:endParaRPr lang="en-US" sz="800" dirty="0">
              <a:solidFill>
                <a:srgbClr val="10253F"/>
              </a:solidFill>
              <a:latin typeface="+mn-lt"/>
              <a:cs typeface="+mn-cs"/>
            </a:endParaRPr>
          </a:p>
        </p:txBody>
      </p:sp>
      <p:sp>
        <p:nvSpPr>
          <p:cNvPr id="8" name="Title 7"/>
          <p:cNvSpPr>
            <a:spLocks noGrp="1"/>
          </p:cNvSpPr>
          <p:nvPr>
            <p:ph type="title"/>
          </p:nvPr>
        </p:nvSpPr>
        <p:spPr>
          <a:xfrm>
            <a:off x="381000" y="762000"/>
            <a:ext cx="8305800" cy="457200"/>
          </a:xfrm>
        </p:spPr>
        <p:txBody>
          <a:bodyPr rtlCol="0">
            <a:noAutofit/>
          </a:bodyPr>
          <a:lstStyle/>
          <a:p>
            <a:pPr algn="l" fontAlgn="auto">
              <a:spcAft>
                <a:spcPts val="0"/>
              </a:spcAft>
              <a:defRPr/>
            </a:pPr>
            <a:r>
              <a:rPr lang="en-US" dirty="0" smtClean="0"/>
              <a:t>  </a:t>
            </a:r>
            <a:r>
              <a:rPr lang="en-US" sz="2400" b="1" dirty="0" smtClean="0">
                <a:solidFill>
                  <a:srgbClr val="DDD9C3"/>
                </a:solidFill>
                <a:effectLst>
                  <a:outerShdw dist="76200" dir="2400000" algn="ctr" rotWithShape="0">
                    <a:srgbClr val="600000"/>
                  </a:outerShdw>
                </a:effectLst>
                <a:latin typeface="+mn-lt"/>
              </a:rPr>
              <a:t>23.1</a:t>
            </a:r>
            <a:r>
              <a:rPr lang="en-US" dirty="0" smtClean="0">
                <a:solidFill>
                  <a:srgbClr val="DDD9C3"/>
                </a:solidFill>
                <a:effectLst>
                  <a:outerShdw dist="76200" dir="2400000" algn="ctr" rotWithShape="0">
                    <a:srgbClr val="600000"/>
                  </a:outerShdw>
                </a:effectLst>
              </a:rPr>
              <a:t>  Introduction to Paul in Mission</a:t>
            </a:r>
            <a:endParaRPr lang="en-US" dirty="0">
              <a:solidFill>
                <a:srgbClr val="DDD9C3"/>
              </a:solidFill>
              <a:effectLst>
                <a:outerShdw dist="76200" dir="2400000" algn="ctr" rotWithShape="0">
                  <a:srgbClr val="600000"/>
                </a:outerShdw>
              </a:effectLst>
            </a:endParaRPr>
          </a:p>
        </p:txBody>
      </p:sp>
      <p:sp>
        <p:nvSpPr>
          <p:cNvPr id="9" name="Content Placeholder 8"/>
          <p:cNvSpPr>
            <a:spLocks noGrp="1"/>
          </p:cNvSpPr>
          <p:nvPr>
            <p:ph idx="1"/>
          </p:nvPr>
        </p:nvSpPr>
        <p:spPr>
          <a:xfrm>
            <a:off x="762000" y="1371600"/>
            <a:ext cx="7467600" cy="3429000"/>
          </a:xfrm>
        </p:spPr>
        <p:txBody>
          <a:bodyPr/>
          <a:lstStyle/>
          <a:p>
            <a:pPr>
              <a:spcBef>
                <a:spcPct val="0"/>
              </a:spcBef>
            </a:pPr>
            <a:endParaRPr lang="en-US" sz="1600" smtClean="0"/>
          </a:p>
          <a:p>
            <a:pPr>
              <a:lnSpc>
                <a:spcPts val="2800"/>
              </a:lnSpc>
              <a:spcBef>
                <a:spcPct val="0"/>
              </a:spcBef>
            </a:pPr>
            <a:r>
              <a:rPr lang="en-US" b="1" smtClean="0"/>
              <a:t>Paul perfectly blends                                   together  mission and                                    theology.   </a:t>
            </a:r>
            <a:r>
              <a:rPr lang="en-US" smtClean="0"/>
              <a:t>He was </a:t>
            </a:r>
          </a:p>
          <a:p>
            <a:pPr>
              <a:lnSpc>
                <a:spcPts val="2800"/>
              </a:lnSpc>
              <a:spcBef>
                <a:spcPct val="0"/>
              </a:spcBef>
              <a:buFont typeface="Wingdings" pitchFamily="2" charset="2"/>
              <a:buNone/>
            </a:pPr>
            <a:r>
              <a:rPr lang="en-US" b="1" smtClean="0"/>
              <a:t>   </a:t>
            </a:r>
            <a:r>
              <a:rPr lang="en-US" smtClean="0"/>
              <a:t>“a theologically driven </a:t>
            </a:r>
          </a:p>
          <a:p>
            <a:pPr>
              <a:lnSpc>
                <a:spcPts val="2800"/>
              </a:lnSpc>
              <a:spcBef>
                <a:spcPct val="0"/>
              </a:spcBef>
              <a:buFont typeface="Wingdings" pitchFamily="2" charset="2"/>
              <a:buNone/>
            </a:pPr>
            <a:r>
              <a:rPr lang="en-US" smtClean="0"/>
              <a:t>   missionary and a </a:t>
            </a:r>
          </a:p>
          <a:p>
            <a:pPr>
              <a:lnSpc>
                <a:spcPts val="2800"/>
              </a:lnSpc>
              <a:spcBef>
                <a:spcPct val="0"/>
              </a:spcBef>
              <a:buFont typeface="Wingdings" pitchFamily="2" charset="2"/>
              <a:buNone/>
            </a:pPr>
            <a:r>
              <a:rPr lang="en-US" smtClean="0"/>
              <a:t>   missiologically driven </a:t>
            </a:r>
          </a:p>
          <a:p>
            <a:pPr>
              <a:lnSpc>
                <a:spcPts val="2800"/>
              </a:lnSpc>
              <a:spcBef>
                <a:spcPct val="0"/>
              </a:spcBef>
              <a:buFont typeface="Wingdings" pitchFamily="2" charset="2"/>
              <a:buNone/>
            </a:pPr>
            <a:r>
              <a:rPr lang="en-US" smtClean="0"/>
              <a:t>   theologian. His theology </a:t>
            </a:r>
          </a:p>
          <a:p>
            <a:pPr>
              <a:lnSpc>
                <a:spcPts val="2800"/>
              </a:lnSpc>
              <a:spcBef>
                <a:spcPct val="0"/>
              </a:spcBef>
              <a:buFont typeface="Wingdings" pitchFamily="2" charset="2"/>
              <a:buNone/>
            </a:pPr>
            <a:r>
              <a:rPr lang="en-US" smtClean="0"/>
              <a:t>   was missiological and his </a:t>
            </a:r>
          </a:p>
          <a:p>
            <a:pPr>
              <a:lnSpc>
                <a:spcPts val="2800"/>
              </a:lnSpc>
              <a:spcBef>
                <a:spcPct val="0"/>
              </a:spcBef>
              <a:buFont typeface="Wingdings" pitchFamily="2" charset="2"/>
              <a:buNone/>
            </a:pPr>
            <a:r>
              <a:rPr lang="en-US" smtClean="0"/>
              <a:t>   missionary endeavors </a:t>
            </a:r>
          </a:p>
          <a:p>
            <a:pPr>
              <a:lnSpc>
                <a:spcPts val="2800"/>
              </a:lnSpc>
              <a:spcBef>
                <a:spcPct val="0"/>
              </a:spcBef>
              <a:buFont typeface="Wingdings" pitchFamily="2" charset="2"/>
              <a:buNone/>
            </a:pPr>
            <a:r>
              <a:rPr lang="en-US" smtClean="0"/>
              <a:t>   were theological.”</a:t>
            </a:r>
          </a:p>
          <a:p>
            <a:pPr>
              <a:lnSpc>
                <a:spcPts val="2800"/>
              </a:lnSpc>
              <a:spcBef>
                <a:spcPct val="0"/>
              </a:spcBef>
              <a:buFont typeface="Wingdings" pitchFamily="2" charset="2"/>
              <a:buNone/>
            </a:pPr>
            <a:endParaRPr lang="en-US" smtClean="0"/>
          </a:p>
          <a:p>
            <a:pPr>
              <a:lnSpc>
                <a:spcPts val="2800"/>
              </a:lnSpc>
              <a:spcBef>
                <a:spcPct val="0"/>
              </a:spcBef>
              <a:buFont typeface="Wingdings" pitchFamily="2" charset="2"/>
              <a:buNone/>
            </a:pPr>
            <a:endParaRPr lang="en-US" smtClean="0"/>
          </a:p>
          <a:p>
            <a:pPr>
              <a:buFont typeface="Wingdings" pitchFamily="2" charset="2"/>
              <a:buNone/>
            </a:pPr>
            <a:endParaRPr lang="en-US" smtClean="0"/>
          </a:p>
        </p:txBody>
      </p:sp>
      <p:pic>
        <p:nvPicPr>
          <p:cNvPr id="6" name="Picture 8" descr="Right-Click to copy  (or Control-click on a Mac)"/>
          <p:cNvPicPr>
            <a:picLocks noChangeAspect="1" noChangeArrowheads="1"/>
          </p:cNvPicPr>
          <p:nvPr/>
        </p:nvPicPr>
        <p:blipFill>
          <a:blip r:embed="rId3" cstate="screen">
            <a:duotone>
              <a:schemeClr val="accent2">
                <a:shade val="45000"/>
                <a:satMod val="135000"/>
              </a:schemeClr>
              <a:prstClr val="white"/>
            </a:duotone>
            <a:lum bright="-20000"/>
          </a:blip>
          <a:srcRect l="5714" r="2857" b="5947"/>
          <a:stretch>
            <a:fillRect/>
          </a:stretch>
        </p:blipFill>
        <p:spPr bwMode="auto">
          <a:xfrm flipH="1">
            <a:off x="5181600" y="2057400"/>
            <a:ext cx="3341511" cy="2819400"/>
          </a:xfrm>
          <a:prstGeom prst="rect">
            <a:avLst/>
          </a:prstGeom>
          <a:solidFill>
            <a:schemeClr val="accent6">
              <a:lumMod val="40000"/>
              <a:lumOff val="60000"/>
            </a:schemeClr>
          </a:solidFill>
          <a:effectLst>
            <a:outerShdw dist="139700" dir="2400000" algn="ctr" rotWithShape="0">
              <a:schemeClr val="tx1"/>
            </a:outerShdw>
          </a:effectLst>
        </p:spPr>
      </p:pic>
      <p:sp>
        <p:nvSpPr>
          <p:cNvPr id="13" name="TextBox 12"/>
          <p:cNvSpPr txBox="1">
            <a:spLocks noChangeArrowheads="1"/>
          </p:cNvSpPr>
          <p:nvPr/>
        </p:nvSpPr>
        <p:spPr bwMode="auto">
          <a:xfrm>
            <a:off x="1219200" y="5715000"/>
            <a:ext cx="7772400" cy="461963"/>
          </a:xfrm>
          <a:prstGeom prst="rect">
            <a:avLst/>
          </a:prstGeom>
          <a:noFill/>
          <a:ln w="9525">
            <a:noFill/>
            <a:miter lim="800000"/>
            <a:headEnd/>
            <a:tailEnd/>
          </a:ln>
        </p:spPr>
        <p:txBody>
          <a:bodyPr>
            <a:spAutoFit/>
          </a:bodyPr>
          <a:lstStyle/>
          <a:p>
            <a:r>
              <a:rPr lang="en-US" sz="1200">
                <a:solidFill>
                  <a:schemeClr val="bg2"/>
                </a:solidFill>
              </a:rPr>
              <a:t>- Hafemann, Scott.  “‘Because of Weakness’ (Galatians 4:13): The Role of Suffering in the Mission of Paul.” In </a:t>
            </a:r>
            <a:r>
              <a:rPr lang="en-US" sz="1200" i="1">
                <a:solidFill>
                  <a:schemeClr val="bg2"/>
                </a:solidFill>
              </a:rPr>
              <a:t>The Gospel to the Nations: Perspectives on Paul’s Mission</a:t>
            </a:r>
            <a:r>
              <a:rPr lang="en-US" sz="1200">
                <a:solidFill>
                  <a:schemeClr val="bg2"/>
                </a:solidFill>
              </a:rPr>
              <a:t>. Peter Bolt and Mark Thompson, eds., 2000, p. 141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1000"/>
                                        <p:tgtEl>
                                          <p:spTgt spid="9">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wipe(left)">
                                      <p:cBhvr>
                                        <p:cTn id="10" dur="1000"/>
                                        <p:tgtEl>
                                          <p:spTgt spid="9">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wipe(left)">
                                      <p:cBhvr>
                                        <p:cTn id="13" dur="1000"/>
                                        <p:tgtEl>
                                          <p:spTgt spid="9">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wipe(left)">
                                      <p:cBhvr>
                                        <p:cTn id="16" dur="1000"/>
                                        <p:tgtEl>
                                          <p:spTgt spid="9">
                                            <p:txEl>
                                              <p:pRg st="4" end="4"/>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wipe(left)">
                                      <p:cBhvr>
                                        <p:cTn id="19" dur="1000"/>
                                        <p:tgtEl>
                                          <p:spTgt spid="9">
                                            <p:txEl>
                                              <p:pRg st="5" end="5"/>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wipe(left)">
                                      <p:cBhvr>
                                        <p:cTn id="22" dur="1000"/>
                                        <p:tgtEl>
                                          <p:spTgt spid="9">
                                            <p:txEl>
                                              <p:pRg st="6" end="6"/>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Effect transition="in" filter="wipe(left)">
                                      <p:cBhvr>
                                        <p:cTn id="25" dur="1000"/>
                                        <p:tgtEl>
                                          <p:spTgt spid="9">
                                            <p:txEl>
                                              <p:pRg st="7" end="7"/>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
                                            <p:txEl>
                                              <p:pRg st="8" end="8"/>
                                            </p:txEl>
                                          </p:spTgt>
                                        </p:tgtEl>
                                        <p:attrNameLst>
                                          <p:attrName>style.visibility</p:attrName>
                                        </p:attrNameLst>
                                      </p:cBhvr>
                                      <p:to>
                                        <p:strVal val="visible"/>
                                      </p:to>
                                    </p:set>
                                    <p:animEffect transition="in" filter="wipe(left)">
                                      <p:cBhvr>
                                        <p:cTn id="28" dur="1000"/>
                                        <p:tgtEl>
                                          <p:spTgt spid="9">
                                            <p:txEl>
                                              <p:pRg st="8" end="8"/>
                                            </p:txEl>
                                          </p:spTgt>
                                        </p:tgtEl>
                                      </p:cBhvr>
                                    </p:animEffect>
                                  </p:childTnLst>
                                </p:cTn>
                              </p:par>
                            </p:childTnLst>
                          </p:cTn>
                        </p:par>
                        <p:par>
                          <p:cTn id="29" fill="hold">
                            <p:stCondLst>
                              <p:cond delay="1000"/>
                            </p:stCondLst>
                            <p:childTnLst>
                              <p:par>
                                <p:cTn id="30" presetID="53" presetClass="entr" presetSubtype="0" fill="hold" grpId="1"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2000" fill="hold"/>
                                        <p:tgtEl>
                                          <p:spTgt spid="13"/>
                                        </p:tgtEl>
                                        <p:attrNameLst>
                                          <p:attrName>ppt_w</p:attrName>
                                        </p:attrNameLst>
                                      </p:cBhvr>
                                      <p:tavLst>
                                        <p:tav tm="0">
                                          <p:val>
                                            <p:fltVal val="0"/>
                                          </p:val>
                                        </p:tav>
                                        <p:tav tm="100000">
                                          <p:val>
                                            <p:strVal val="#ppt_w"/>
                                          </p:val>
                                        </p:tav>
                                      </p:tavLst>
                                    </p:anim>
                                    <p:anim calcmode="lin" valueType="num">
                                      <p:cBhvr>
                                        <p:cTn id="33" dur="2000" fill="hold"/>
                                        <p:tgtEl>
                                          <p:spTgt spid="13"/>
                                        </p:tgtEl>
                                        <p:attrNameLst>
                                          <p:attrName>ppt_h</p:attrName>
                                        </p:attrNameLst>
                                      </p:cBhvr>
                                      <p:tavLst>
                                        <p:tav tm="0">
                                          <p:val>
                                            <p:fltVal val="0"/>
                                          </p:val>
                                        </p:tav>
                                        <p:tav tm="100000">
                                          <p:val>
                                            <p:strVal val="#ppt_h"/>
                                          </p:val>
                                        </p:tav>
                                      </p:tavLst>
                                    </p:anim>
                                    <p:animEffect transition="in" filter="fade">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 y="685800"/>
            <a:ext cx="8839200" cy="411163"/>
          </a:xfrm>
        </p:spPr>
        <p:txBody>
          <a:bodyPr rtlCol="0">
            <a:noAutofit/>
          </a:bodyPr>
          <a:lstStyle/>
          <a:p>
            <a:pPr fontAlgn="auto">
              <a:spcAft>
                <a:spcPts val="0"/>
              </a:spcAft>
              <a:defRPr/>
            </a:pPr>
            <a:r>
              <a:rPr lang="en-US" sz="2400" b="1" dirty="0" smtClean="0">
                <a:solidFill>
                  <a:srgbClr val="DDD9C3"/>
                </a:solidFill>
                <a:latin typeface="+mn-lt"/>
              </a:rPr>
              <a:t>24.3</a:t>
            </a:r>
            <a:r>
              <a:rPr lang="en-US" dirty="0" smtClean="0">
                <a:solidFill>
                  <a:srgbClr val="DDD9C3"/>
                </a:solidFill>
              </a:rPr>
              <a:t>  Pauline Orthodoxy &amp; Orthopraxy</a:t>
            </a:r>
            <a:endParaRPr lang="en-US" dirty="0">
              <a:solidFill>
                <a:srgbClr val="DDD9C3"/>
              </a:solidFill>
            </a:endParaRPr>
          </a:p>
        </p:txBody>
      </p:sp>
      <p:sp>
        <p:nvSpPr>
          <p:cNvPr id="9" name="Content Placeholder 8"/>
          <p:cNvSpPr>
            <a:spLocks noGrp="1"/>
          </p:cNvSpPr>
          <p:nvPr>
            <p:ph idx="1"/>
          </p:nvPr>
        </p:nvSpPr>
        <p:spPr>
          <a:xfrm>
            <a:off x="304800" y="1295400"/>
            <a:ext cx="8458200" cy="5943600"/>
          </a:xfrm>
        </p:spPr>
        <p:txBody>
          <a:bodyPr rtlCol="0">
            <a:noAutofit/>
          </a:bodyPr>
          <a:lstStyle/>
          <a:p>
            <a:pPr fontAlgn="auto">
              <a:lnSpc>
                <a:spcPts val="2800"/>
              </a:lnSpc>
              <a:spcBef>
                <a:spcPts val="0"/>
              </a:spcBef>
              <a:spcAft>
                <a:spcPts val="0"/>
              </a:spcAft>
              <a:defRPr/>
            </a:pPr>
            <a:r>
              <a:rPr lang="en-US" spc="-50" dirty="0" smtClean="0"/>
              <a:t>Orthodoxy = “right” or “correct” doctrine; Orthopraxy = “right” or “correct” practice.  Pauline orthopraxy refers to his correct practice of how to spread Christianity.</a:t>
            </a:r>
          </a:p>
          <a:p>
            <a:pPr fontAlgn="auto">
              <a:lnSpc>
                <a:spcPts val="2800"/>
              </a:lnSpc>
              <a:spcBef>
                <a:spcPts val="0"/>
              </a:spcBef>
              <a:spcAft>
                <a:spcPts val="0"/>
              </a:spcAft>
              <a:defRPr/>
            </a:pPr>
            <a:endParaRPr lang="en-US" spc="-50" dirty="0" smtClean="0"/>
          </a:p>
          <a:p>
            <a:pPr fontAlgn="auto">
              <a:lnSpc>
                <a:spcPts val="2800"/>
              </a:lnSpc>
              <a:spcBef>
                <a:spcPts val="0"/>
              </a:spcBef>
              <a:spcAft>
                <a:spcPts val="0"/>
              </a:spcAft>
              <a:defRPr/>
            </a:pPr>
            <a:r>
              <a:rPr lang="en-US" spc="-50" dirty="0" smtClean="0"/>
              <a:t>Pauline orthopraxy is based upon the concept of ‘</a:t>
            </a:r>
            <a:r>
              <a:rPr lang="en-US" i="1" spc="-50" dirty="0" err="1" smtClean="0"/>
              <a:t>imitatio</a:t>
            </a:r>
            <a:r>
              <a:rPr lang="en-US" i="1" spc="-50" dirty="0" smtClean="0"/>
              <a:t> Pauli</a:t>
            </a:r>
            <a:r>
              <a:rPr lang="en-US" dirty="0" smtClean="0"/>
              <a:t>’ (imitation of Paul) in the Pauline corpus:</a:t>
            </a:r>
            <a:endParaRPr lang="en-US" sz="2400" i="1" dirty="0" smtClean="0"/>
          </a:p>
          <a:p>
            <a:pPr fontAlgn="auto">
              <a:spcBef>
                <a:spcPts val="0"/>
              </a:spcBef>
              <a:spcAft>
                <a:spcPts val="0"/>
              </a:spcAft>
              <a:defRPr/>
            </a:pPr>
            <a:endParaRPr lang="en-US" sz="800" dirty="0" smtClean="0"/>
          </a:p>
          <a:p>
            <a:pPr marL="398463" lvl="1" fontAlgn="auto">
              <a:lnSpc>
                <a:spcPts val="2800"/>
              </a:lnSpc>
              <a:spcBef>
                <a:spcPts val="0"/>
              </a:spcBef>
              <a:spcAft>
                <a:spcPts val="0"/>
              </a:spcAft>
              <a:buFont typeface="Arial" pitchFamily="34" charset="0"/>
              <a:buChar char="•"/>
              <a:tabLst>
                <a:tab pos="630238" algn="l"/>
              </a:tabLst>
              <a:defRPr/>
            </a:pPr>
            <a:r>
              <a:rPr lang="en-US" dirty="0" smtClean="0"/>
              <a:t>“I exhort you therefore, be </a:t>
            </a:r>
          </a:p>
          <a:p>
            <a:pPr marL="227013" lvl="1" indent="1588" fontAlgn="auto">
              <a:lnSpc>
                <a:spcPts val="2800"/>
              </a:lnSpc>
              <a:spcBef>
                <a:spcPts val="0"/>
              </a:spcBef>
              <a:spcAft>
                <a:spcPts val="0"/>
              </a:spcAft>
              <a:buFont typeface="Arial" pitchFamily="34" charset="0"/>
              <a:buNone/>
              <a:tabLst>
                <a:tab pos="400050" algn="l"/>
              </a:tabLst>
              <a:defRPr/>
            </a:pPr>
            <a:r>
              <a:rPr lang="en-US" dirty="0" smtClean="0"/>
              <a:t>  	 imitators of me.” </a:t>
            </a:r>
            <a:r>
              <a:rPr lang="en-US" sz="2400" i="1" dirty="0" smtClean="0"/>
              <a:t>(1 Cor. 4:16; NASB)</a:t>
            </a:r>
          </a:p>
          <a:p>
            <a:pPr marL="398463" indent="-166688" fontAlgn="auto">
              <a:spcBef>
                <a:spcPts val="0"/>
              </a:spcBef>
              <a:spcAft>
                <a:spcPts val="0"/>
              </a:spcAft>
              <a:defRPr/>
            </a:pPr>
            <a:endParaRPr lang="en-US" sz="1400" dirty="0" smtClean="0"/>
          </a:p>
          <a:p>
            <a:pPr marL="398463" lvl="1" fontAlgn="auto">
              <a:lnSpc>
                <a:spcPts val="2800"/>
              </a:lnSpc>
              <a:spcBef>
                <a:spcPts val="0"/>
              </a:spcBef>
              <a:spcAft>
                <a:spcPts val="0"/>
              </a:spcAft>
              <a:buFont typeface="Arial" pitchFamily="34" charset="0"/>
              <a:buChar char="•"/>
              <a:tabLst>
                <a:tab pos="400050" algn="l"/>
              </a:tabLst>
              <a:defRPr/>
            </a:pPr>
            <a:r>
              <a:rPr lang="en-US" dirty="0" smtClean="0"/>
              <a:t>“Be imitators of me, just as I also </a:t>
            </a:r>
          </a:p>
          <a:p>
            <a:pPr marL="398463" lvl="1" fontAlgn="auto">
              <a:lnSpc>
                <a:spcPts val="2800"/>
              </a:lnSpc>
              <a:spcBef>
                <a:spcPts val="0"/>
              </a:spcBef>
              <a:spcAft>
                <a:spcPts val="0"/>
              </a:spcAft>
              <a:buFont typeface="Arial" pitchFamily="34" charset="0"/>
              <a:buNone/>
              <a:tabLst>
                <a:tab pos="400050" algn="l"/>
              </a:tabLst>
              <a:defRPr/>
            </a:pPr>
            <a:r>
              <a:rPr lang="en-US" dirty="0" smtClean="0"/>
              <a:t>   am of Christ.” </a:t>
            </a:r>
            <a:r>
              <a:rPr lang="en-US" sz="2400" i="1" spc="-150" dirty="0" smtClean="0"/>
              <a:t>(1 Cor. 11:1) </a:t>
            </a:r>
          </a:p>
          <a:p>
            <a:pPr marL="398463" indent="-166688" fontAlgn="auto">
              <a:spcBef>
                <a:spcPts val="0"/>
              </a:spcBef>
              <a:spcAft>
                <a:spcPts val="0"/>
              </a:spcAft>
              <a:tabLst>
                <a:tab pos="400050" algn="l"/>
              </a:tabLst>
              <a:defRPr/>
            </a:pPr>
            <a:endParaRPr lang="en-US" sz="1400" dirty="0" smtClean="0"/>
          </a:p>
          <a:p>
            <a:pPr marL="398463" lvl="1" fontAlgn="auto">
              <a:lnSpc>
                <a:spcPts val="2800"/>
              </a:lnSpc>
              <a:spcBef>
                <a:spcPts val="0"/>
              </a:spcBef>
              <a:spcAft>
                <a:spcPts val="0"/>
              </a:spcAft>
              <a:buFont typeface="Arial" pitchFamily="34" charset="0"/>
              <a:buChar char="•"/>
              <a:tabLst>
                <a:tab pos="400050" algn="l"/>
              </a:tabLst>
              <a:defRPr/>
            </a:pPr>
            <a:r>
              <a:rPr lang="en-US" dirty="0" smtClean="0"/>
              <a:t>“Brethren, join in following my example, and 	observe those who walk according to the     	pattern you </a:t>
            </a:r>
            <a:r>
              <a:rPr lang="en-US" smtClean="0"/>
              <a:t>have in us.”  </a:t>
            </a:r>
            <a:r>
              <a:rPr lang="en-US" sz="2400" i="1" dirty="0" smtClean="0"/>
              <a:t>(Phil. 3:17) </a:t>
            </a:r>
          </a:p>
          <a:p>
            <a:pPr marL="398463" lvl="1" fontAlgn="auto">
              <a:spcBef>
                <a:spcPts val="0"/>
              </a:spcBef>
              <a:spcAft>
                <a:spcPts val="0"/>
              </a:spcAft>
              <a:buFont typeface="Arial" pitchFamily="34" charset="0"/>
              <a:buChar char="•"/>
              <a:tabLst>
                <a:tab pos="400050" algn="l"/>
              </a:tabLst>
              <a:defRPr/>
            </a:pPr>
            <a:endParaRPr lang="en-US" sz="800" i="1" dirty="0" smtClean="0"/>
          </a:p>
        </p:txBody>
      </p:sp>
      <p:pic>
        <p:nvPicPr>
          <p:cNvPr id="4" name="Picture 10" descr="Right-Click to copy  (or Control-click on a Mac)"/>
          <p:cNvPicPr>
            <a:picLocks noChangeAspect="1" noChangeArrowheads="1"/>
          </p:cNvPicPr>
          <p:nvPr/>
        </p:nvPicPr>
        <p:blipFill>
          <a:blip r:embed="rId3" cstate="screen">
            <a:duotone>
              <a:schemeClr val="accent2">
                <a:shade val="45000"/>
                <a:satMod val="135000"/>
              </a:schemeClr>
              <a:prstClr val="white"/>
            </a:duotone>
            <a:lum bright="-20000"/>
          </a:blip>
          <a:srcRect t="11733"/>
          <a:stretch>
            <a:fillRect/>
          </a:stretch>
        </p:blipFill>
        <p:spPr bwMode="auto">
          <a:xfrm>
            <a:off x="6781800" y="3581400"/>
            <a:ext cx="1981200" cy="1676400"/>
          </a:xfrm>
          <a:prstGeom prst="rect">
            <a:avLst/>
          </a:prstGeom>
          <a:solidFill>
            <a:schemeClr val="accent6">
              <a:lumMod val="40000"/>
              <a:lumOff val="60000"/>
            </a:schemeClr>
          </a:solidFill>
          <a:effectLst>
            <a:outerShdw dist="76200" dir="2400000" algn="ctr" rotWithShape="0">
              <a:schemeClr val="tx2">
                <a:lumMod val="50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1000"/>
                                        <p:tgtEl>
                                          <p:spTgt spid="9">
                                            <p:txEl>
                                              <p:pRg st="2" end="2"/>
                                            </p:txEl>
                                          </p:spTgt>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wipe(left)">
                                      <p:cBhvr>
                                        <p:cTn id="16" dur="1000"/>
                                        <p:tgtEl>
                                          <p:spTgt spid="9">
                                            <p:txEl>
                                              <p:pRg st="4" end="4"/>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wipe(left)">
                                      <p:cBhvr>
                                        <p:cTn id="19" dur="1000"/>
                                        <p:tgtEl>
                                          <p:spTgt spid="9">
                                            <p:txEl>
                                              <p:pRg st="5" end="5"/>
                                            </p:txEl>
                                          </p:spTgt>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animEffect transition="in" filter="wipe(left)">
                                      <p:cBhvr>
                                        <p:cTn id="23" dur="1000"/>
                                        <p:tgtEl>
                                          <p:spTgt spid="9">
                                            <p:txEl>
                                              <p:pRg st="7" end="7"/>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9">
                                            <p:txEl>
                                              <p:pRg st="8" end="8"/>
                                            </p:txEl>
                                          </p:spTgt>
                                        </p:tgtEl>
                                        <p:attrNameLst>
                                          <p:attrName>style.visibility</p:attrName>
                                        </p:attrNameLst>
                                      </p:cBhvr>
                                      <p:to>
                                        <p:strVal val="visible"/>
                                      </p:to>
                                    </p:set>
                                    <p:animEffect transition="in" filter="wipe(left)">
                                      <p:cBhvr>
                                        <p:cTn id="26" dur="1000"/>
                                        <p:tgtEl>
                                          <p:spTgt spid="9">
                                            <p:txEl>
                                              <p:pRg st="8" end="8"/>
                                            </p:txEl>
                                          </p:spTgt>
                                        </p:tgtEl>
                                      </p:cBhvr>
                                    </p:animEffect>
                                  </p:childTnLst>
                                </p:cTn>
                              </p:par>
                            </p:childTnLst>
                          </p:cTn>
                        </p:par>
                        <p:par>
                          <p:cTn id="27" fill="hold">
                            <p:stCondLst>
                              <p:cond delay="4000"/>
                            </p:stCondLst>
                            <p:childTnLst>
                              <p:par>
                                <p:cTn id="28" presetID="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animEffect transition="in" filter="wipe(left)">
                                      <p:cBhvr>
                                        <p:cTn id="33" dur="1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Box 5"/>
          <p:cNvSpPr txBox="1">
            <a:spLocks noChangeArrowheads="1"/>
          </p:cNvSpPr>
          <p:nvPr/>
        </p:nvSpPr>
        <p:spPr bwMode="auto">
          <a:xfrm>
            <a:off x="152400" y="762000"/>
            <a:ext cx="8229600" cy="503238"/>
          </a:xfrm>
          <a:prstGeom prst="rect">
            <a:avLst/>
          </a:prstGeom>
          <a:noFill/>
          <a:ln w="9525">
            <a:noFill/>
            <a:miter lim="800000"/>
            <a:headEnd/>
            <a:tailEnd/>
          </a:ln>
        </p:spPr>
        <p:txBody>
          <a:bodyPr>
            <a:spAutoFit/>
          </a:bodyPr>
          <a:lstStyle/>
          <a:p>
            <a:pPr indent="342900">
              <a:lnSpc>
                <a:spcPts val="3200"/>
              </a:lnSpc>
            </a:pPr>
            <a:r>
              <a:rPr lang="en-US" sz="2400" b="1">
                <a:solidFill>
                  <a:srgbClr val="6C0000"/>
                </a:solidFill>
                <a:latin typeface="Calibri" pitchFamily="34" charset="0"/>
              </a:rPr>
              <a:t>24.3</a:t>
            </a:r>
            <a:r>
              <a:rPr lang="en-US" sz="3400">
                <a:solidFill>
                  <a:srgbClr val="6C0000"/>
                </a:solidFill>
                <a:latin typeface="Berlin Sans FB Demi" pitchFamily="34" charset="0"/>
              </a:rPr>
              <a:t>  Pauline Orthodoxy &amp; Orthopraxy</a:t>
            </a:r>
          </a:p>
        </p:txBody>
      </p:sp>
      <p:sp>
        <p:nvSpPr>
          <p:cNvPr id="14" name="TextBox 13"/>
          <p:cNvSpPr txBox="1"/>
          <p:nvPr/>
        </p:nvSpPr>
        <p:spPr>
          <a:xfrm>
            <a:off x="228600" y="1219200"/>
            <a:ext cx="8077200" cy="5562600"/>
          </a:xfrm>
          <a:prstGeom prst="rect">
            <a:avLst/>
          </a:prstGeom>
          <a:noFill/>
        </p:spPr>
        <p:txBody>
          <a:bodyPr/>
          <a:lstStyle/>
          <a:p>
            <a:pPr marL="685800" lvl="1" indent="-228600">
              <a:buClr>
                <a:srgbClr val="990000"/>
              </a:buClr>
              <a:buFont typeface="Wingdings" pitchFamily="2" charset="2"/>
              <a:buChar char="§"/>
              <a:defRPr/>
            </a:pPr>
            <a:endParaRPr lang="en-US" sz="800" dirty="0">
              <a:solidFill>
                <a:schemeClr val="bg2">
                  <a:lumMod val="90000"/>
                </a:schemeClr>
              </a:solidFill>
              <a:latin typeface="+mn-lt"/>
              <a:cs typeface="+mn-cs"/>
            </a:endParaRPr>
          </a:p>
          <a:p>
            <a:pPr marL="685800" lvl="1" indent="-228600">
              <a:lnSpc>
                <a:spcPts val="2600"/>
              </a:lnSpc>
              <a:buClr>
                <a:srgbClr val="990000"/>
              </a:buClr>
              <a:buFont typeface="Wingdings" pitchFamily="2" charset="2"/>
              <a:buChar char="§"/>
              <a:defRPr/>
            </a:pPr>
            <a:r>
              <a:rPr lang="en-US" sz="2200" dirty="0">
                <a:solidFill>
                  <a:schemeClr val="bg2">
                    <a:lumMod val="90000"/>
                  </a:schemeClr>
                </a:solidFill>
                <a:latin typeface="+mn-lt"/>
                <a:cs typeface="+mn-cs"/>
              </a:rPr>
              <a:t>“The things you have learned and received and heard and seen in me, practice these things; and the God of peace shall be with you.” </a:t>
            </a:r>
            <a:r>
              <a:rPr lang="en-US" sz="2200" i="1" dirty="0">
                <a:solidFill>
                  <a:schemeClr val="bg2">
                    <a:lumMod val="90000"/>
                  </a:schemeClr>
                </a:solidFill>
                <a:latin typeface="+mn-lt"/>
                <a:cs typeface="+mn-cs"/>
              </a:rPr>
              <a:t>(Phil. 4:9)</a:t>
            </a:r>
            <a:endParaRPr lang="en-US" sz="2200" dirty="0">
              <a:solidFill>
                <a:schemeClr val="bg2">
                  <a:lumMod val="90000"/>
                </a:schemeClr>
              </a:solidFill>
              <a:latin typeface="+mn-lt"/>
              <a:cs typeface="+mn-cs"/>
            </a:endParaRPr>
          </a:p>
          <a:p>
            <a:pPr marL="685800" lvl="1" indent="-228600">
              <a:lnSpc>
                <a:spcPts val="2600"/>
              </a:lnSpc>
              <a:buClr>
                <a:srgbClr val="990000"/>
              </a:buClr>
              <a:buFont typeface="Wingdings" pitchFamily="2" charset="2"/>
              <a:buChar char="§"/>
              <a:defRPr/>
            </a:pPr>
            <a:endParaRPr lang="en-US" sz="2200" dirty="0">
              <a:solidFill>
                <a:schemeClr val="bg2">
                  <a:lumMod val="90000"/>
                </a:schemeClr>
              </a:solidFill>
              <a:latin typeface="+mn-lt"/>
              <a:cs typeface="+mn-cs"/>
            </a:endParaRPr>
          </a:p>
          <a:p>
            <a:pPr marL="685800" lvl="1" indent="-228600">
              <a:lnSpc>
                <a:spcPts val="2600"/>
              </a:lnSpc>
              <a:buClr>
                <a:srgbClr val="990000"/>
              </a:buClr>
              <a:buFont typeface="Wingdings" pitchFamily="2" charset="2"/>
              <a:buChar char="§"/>
              <a:defRPr/>
            </a:pPr>
            <a:r>
              <a:rPr lang="en-US" sz="2200" dirty="0">
                <a:solidFill>
                  <a:schemeClr val="bg2">
                    <a:lumMod val="90000"/>
                  </a:schemeClr>
                </a:solidFill>
                <a:latin typeface="+mn-lt"/>
                <a:cs typeface="+mn-cs"/>
              </a:rPr>
              <a:t>“You also became imitators of us and of the Lord, having received the word in much tribulation with the joy of the Holy Spirit.”  </a:t>
            </a:r>
            <a:r>
              <a:rPr lang="en-US" sz="2200" i="1" dirty="0">
                <a:solidFill>
                  <a:schemeClr val="bg2">
                    <a:lumMod val="90000"/>
                  </a:schemeClr>
                </a:solidFill>
                <a:latin typeface="+mn-lt"/>
                <a:cs typeface="+mn-cs"/>
              </a:rPr>
              <a:t>(1 </a:t>
            </a:r>
            <a:r>
              <a:rPr lang="en-US" sz="2200" i="1" dirty="0" err="1">
                <a:solidFill>
                  <a:schemeClr val="bg2">
                    <a:lumMod val="90000"/>
                  </a:schemeClr>
                </a:solidFill>
                <a:latin typeface="+mn-lt"/>
                <a:cs typeface="+mn-cs"/>
              </a:rPr>
              <a:t>Thes</a:t>
            </a:r>
            <a:r>
              <a:rPr lang="en-US" sz="2200" i="1" dirty="0">
                <a:solidFill>
                  <a:schemeClr val="bg2">
                    <a:lumMod val="90000"/>
                  </a:schemeClr>
                </a:solidFill>
                <a:latin typeface="+mn-lt"/>
                <a:cs typeface="+mn-cs"/>
              </a:rPr>
              <a:t>. 1:6 )</a:t>
            </a:r>
          </a:p>
          <a:p>
            <a:pPr marL="685800" lvl="1" indent="-228600">
              <a:buClr>
                <a:srgbClr val="990000"/>
              </a:buClr>
              <a:buFont typeface="Wingdings" pitchFamily="2" charset="2"/>
              <a:buChar char="§"/>
              <a:defRPr/>
            </a:pPr>
            <a:endParaRPr lang="en-US" sz="2200" dirty="0">
              <a:solidFill>
                <a:schemeClr val="bg2">
                  <a:lumMod val="90000"/>
                </a:schemeClr>
              </a:solidFill>
              <a:latin typeface="+mn-lt"/>
              <a:cs typeface="+mn-cs"/>
            </a:endParaRPr>
          </a:p>
          <a:p>
            <a:pPr marL="685800" lvl="1" indent="-228600">
              <a:lnSpc>
                <a:spcPts val="2600"/>
              </a:lnSpc>
              <a:buClr>
                <a:srgbClr val="990000"/>
              </a:buClr>
              <a:buFont typeface="Wingdings" pitchFamily="2" charset="2"/>
              <a:buChar char="§"/>
              <a:defRPr/>
            </a:pPr>
            <a:r>
              <a:rPr lang="en-US" sz="2200" dirty="0">
                <a:solidFill>
                  <a:schemeClr val="bg2">
                    <a:lumMod val="90000"/>
                  </a:schemeClr>
                </a:solidFill>
                <a:latin typeface="+mn-lt"/>
                <a:cs typeface="+mn-cs"/>
              </a:rPr>
              <a:t>“Make it your ambition to lead a quiet life, to mind your own business and to work with your hands, just as we told you, so that your daily life may win the respect of outsiders and so that you will not be dependent on anybody.”  </a:t>
            </a:r>
            <a:r>
              <a:rPr lang="en-US" sz="2200" i="1" dirty="0">
                <a:solidFill>
                  <a:schemeClr val="bg2">
                    <a:lumMod val="90000"/>
                  </a:schemeClr>
                </a:solidFill>
                <a:latin typeface="+mn-lt"/>
                <a:cs typeface="+mn-cs"/>
              </a:rPr>
              <a:t>(1 </a:t>
            </a:r>
            <a:r>
              <a:rPr lang="en-US" sz="2200" i="1" dirty="0" err="1">
                <a:solidFill>
                  <a:schemeClr val="bg2">
                    <a:lumMod val="90000"/>
                  </a:schemeClr>
                </a:solidFill>
                <a:latin typeface="+mn-lt"/>
                <a:cs typeface="+mn-cs"/>
              </a:rPr>
              <a:t>Thes</a:t>
            </a:r>
            <a:r>
              <a:rPr lang="en-US" sz="2200" i="1" dirty="0">
                <a:solidFill>
                  <a:schemeClr val="bg2">
                    <a:lumMod val="90000"/>
                  </a:schemeClr>
                </a:solidFill>
                <a:latin typeface="+mn-lt"/>
                <a:cs typeface="+mn-cs"/>
              </a:rPr>
              <a:t>. 4:12;  NIV)</a:t>
            </a:r>
          </a:p>
          <a:p>
            <a:pPr marL="685800" lvl="1" indent="-228600">
              <a:buClr>
                <a:srgbClr val="990000"/>
              </a:buClr>
              <a:buFont typeface="Wingdings" pitchFamily="2" charset="2"/>
              <a:buChar char="§"/>
              <a:defRPr/>
            </a:pPr>
            <a:endParaRPr lang="en-US" sz="2200" i="1" dirty="0">
              <a:solidFill>
                <a:schemeClr val="bg2">
                  <a:lumMod val="90000"/>
                </a:schemeClr>
              </a:solidFill>
              <a:latin typeface="+mn-lt"/>
              <a:cs typeface="+mn-cs"/>
            </a:endParaRPr>
          </a:p>
          <a:p>
            <a:pPr marL="685800" lvl="1" indent="-228600">
              <a:lnSpc>
                <a:spcPts val="2600"/>
              </a:lnSpc>
              <a:buClr>
                <a:srgbClr val="990000"/>
              </a:buClr>
              <a:buFont typeface="Wingdings" pitchFamily="2" charset="2"/>
              <a:buChar char="§"/>
              <a:defRPr/>
            </a:pPr>
            <a:r>
              <a:rPr lang="en-US" sz="2200" dirty="0">
                <a:solidFill>
                  <a:schemeClr val="bg2">
                    <a:lumMod val="90000"/>
                  </a:schemeClr>
                </a:solidFill>
                <a:latin typeface="+mn-lt"/>
                <a:cs typeface="+mn-cs"/>
              </a:rPr>
              <a:t>“But you followed my teaching, conduct, purpose, faith, patience, love, perseverance.” </a:t>
            </a:r>
            <a:r>
              <a:rPr lang="en-US" sz="2200" i="1" dirty="0">
                <a:solidFill>
                  <a:schemeClr val="bg2">
                    <a:lumMod val="90000"/>
                  </a:schemeClr>
                </a:solidFill>
                <a:latin typeface="+mn-lt"/>
                <a:cs typeface="+mn-cs"/>
              </a:rPr>
              <a:t>(2 Tim. 3:10) </a:t>
            </a:r>
          </a:p>
          <a:p>
            <a:pPr marL="685800" lvl="1" indent="-228600">
              <a:lnSpc>
                <a:spcPts val="2600"/>
              </a:lnSpc>
              <a:buClr>
                <a:srgbClr val="990000"/>
              </a:buClr>
              <a:buFont typeface="Wingdings" pitchFamily="2" charset="2"/>
              <a:buChar char="§"/>
              <a:defRPr/>
            </a:pPr>
            <a:endParaRPr lang="en-US" sz="2200" i="1" dirty="0">
              <a:solidFill>
                <a:schemeClr val="bg2">
                  <a:lumMod val="90000"/>
                </a:schemeClr>
              </a:solidFill>
              <a:latin typeface="+mn-lt"/>
              <a:cs typeface="+mn-cs"/>
            </a:endParaRPr>
          </a:p>
          <a:p>
            <a:pPr marL="685800" lvl="1" indent="-228600">
              <a:lnSpc>
                <a:spcPts val="2600"/>
              </a:lnSpc>
              <a:buClr>
                <a:srgbClr val="990000"/>
              </a:buClr>
              <a:defRPr/>
            </a:pPr>
            <a:endParaRPr lang="en-US" sz="2200" i="1" dirty="0">
              <a:solidFill>
                <a:schemeClr val="bg2">
                  <a:lumMod val="90000"/>
                </a:schemeClr>
              </a:solidFill>
              <a:latin typeface="+mn-lt"/>
              <a:cs typeface="+mn-cs"/>
            </a:endParaRPr>
          </a:p>
        </p:txBody>
      </p:sp>
      <p:sp>
        <p:nvSpPr>
          <p:cNvPr id="4" name="TextBox 3"/>
          <p:cNvSpPr txBox="1">
            <a:spLocks noChangeArrowheads="1"/>
          </p:cNvSpPr>
          <p:nvPr/>
        </p:nvSpPr>
        <p:spPr bwMode="auto">
          <a:xfrm>
            <a:off x="4589463" y="6477000"/>
            <a:ext cx="4554537" cy="276225"/>
          </a:xfrm>
          <a:prstGeom prst="rect">
            <a:avLst/>
          </a:prstGeom>
          <a:noFill/>
          <a:ln w="9525">
            <a:noFill/>
            <a:miter lim="800000"/>
            <a:headEnd/>
            <a:tailEnd/>
          </a:ln>
        </p:spPr>
        <p:txBody>
          <a:bodyPr>
            <a:spAutoFit/>
          </a:bodyPr>
          <a:lstStyle/>
          <a:p>
            <a:r>
              <a:rPr lang="en-US" sz="1200" i="1">
                <a:solidFill>
                  <a:srgbClr val="DDD9C3"/>
                </a:solidFill>
              </a:rPr>
              <a:t>- Christopher R. Little, Mission in the Way of Paul, 2005, p.109ff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left)">
                                      <p:cBhvr>
                                        <p:cTn id="7" dur="1000"/>
                                        <p:tgtEl>
                                          <p:spTgt spid="14">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animEffect transition="in" filter="wipe(left)">
                                      <p:cBhvr>
                                        <p:cTn id="11" dur="1000"/>
                                        <p:tgtEl>
                                          <p:spTgt spid="14">
                                            <p:txEl>
                                              <p:pRg st="3" end="3"/>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animEffect transition="in" filter="wipe(left)">
                                      <p:cBhvr>
                                        <p:cTn id="15" dur="1000"/>
                                        <p:tgtEl>
                                          <p:spTgt spid="14">
                                            <p:txEl>
                                              <p:pRg st="5" end="5"/>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4">
                                            <p:txEl>
                                              <p:pRg st="7" end="7"/>
                                            </p:txEl>
                                          </p:spTgt>
                                        </p:tgtEl>
                                        <p:attrNameLst>
                                          <p:attrName>style.visibility</p:attrName>
                                        </p:attrNameLst>
                                      </p:cBhvr>
                                      <p:to>
                                        <p:strVal val="visible"/>
                                      </p:to>
                                    </p:set>
                                    <p:animEffect transition="in" filter="wipe(left)">
                                      <p:cBhvr>
                                        <p:cTn id="19" dur="1000"/>
                                        <p:tgtEl>
                                          <p:spTgt spid="14">
                                            <p:txEl>
                                              <p:pRg st="7" end="7"/>
                                            </p:txEl>
                                          </p:spTgt>
                                        </p:tgtEl>
                                      </p:cBhvr>
                                    </p:animEffect>
                                  </p:childTnLst>
                                </p:cTn>
                              </p:par>
                            </p:childTnLst>
                          </p:cTn>
                        </p:par>
                        <p:par>
                          <p:cTn id="20" fill="hold">
                            <p:stCondLst>
                              <p:cond delay="4000"/>
                            </p:stCondLst>
                            <p:childTnLst>
                              <p:par>
                                <p:cTn id="21" presetID="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ppt_x"/>
                                          </p:val>
                                        </p:tav>
                                        <p:tav tm="100000">
                                          <p:val>
                                            <p:strVal val="#ppt_x"/>
                                          </p:val>
                                        </p:tav>
                                      </p:tavLst>
                                    </p:anim>
                                    <p:anim calcmode="lin" valueType="num">
                                      <p:cBhvr additive="base">
                                        <p:cTn id="2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81000" y="1295400"/>
            <a:ext cx="8305800" cy="5334000"/>
          </a:xfrm>
          <a:prstGeom prst="rect">
            <a:avLst/>
          </a:prstGeom>
          <a:noFill/>
        </p:spPr>
        <p:txBody>
          <a:bodyPr/>
          <a:lstStyle/>
          <a:p>
            <a:pPr marL="236538" indent="-236538">
              <a:buClr>
                <a:srgbClr val="600000"/>
              </a:buClr>
              <a:buFont typeface="Wingdings" pitchFamily="2" charset="2"/>
              <a:buChar char="§"/>
              <a:defRPr/>
            </a:pPr>
            <a:r>
              <a:rPr lang="en-US" sz="2600" b="1" dirty="0">
                <a:solidFill>
                  <a:srgbClr val="10253F"/>
                </a:solidFill>
                <a:latin typeface="+mn-lt"/>
                <a:cs typeface="+mn-cs"/>
              </a:rPr>
              <a:t> </a:t>
            </a:r>
            <a:r>
              <a:rPr lang="zh-CN" altLang="en-US" sz="2600" b="1" dirty="0">
                <a:solidFill>
                  <a:srgbClr val="10253F"/>
                </a:solidFill>
                <a:latin typeface="+mn-lt"/>
                <a:cs typeface="+mn-cs"/>
              </a:rPr>
              <a:t>监狱书信</a:t>
            </a:r>
            <a:endParaRPr lang="en-US" sz="800" dirty="0">
              <a:solidFill>
                <a:srgbClr val="10253F"/>
              </a:solidFill>
              <a:latin typeface="+mn-lt"/>
              <a:cs typeface="+mn-cs"/>
            </a:endParaRPr>
          </a:p>
          <a:p>
            <a:pPr marL="236538" indent="-236538">
              <a:buClr>
                <a:srgbClr val="600000"/>
              </a:buClr>
              <a:buFont typeface="Wingdings" pitchFamily="2" charset="2"/>
              <a:buChar char="§"/>
              <a:defRPr/>
            </a:pPr>
            <a:endParaRPr lang="en-US" sz="400" i="1" dirty="0">
              <a:solidFill>
                <a:srgbClr val="10253F"/>
              </a:solidFill>
              <a:latin typeface="+mn-lt"/>
              <a:cs typeface="+mn-cs"/>
            </a:endParaRPr>
          </a:p>
          <a:p>
            <a:pPr marL="236538" indent="-236538">
              <a:buClr>
                <a:srgbClr val="600000"/>
              </a:buClr>
              <a:buFont typeface="Wingdings" pitchFamily="2" charset="2"/>
              <a:buChar char="§"/>
              <a:defRPr/>
            </a:pPr>
            <a:r>
              <a:rPr lang="en-US" sz="2600" b="1" dirty="0">
                <a:solidFill>
                  <a:srgbClr val="10253F"/>
                </a:solidFill>
                <a:latin typeface="+mn-lt"/>
                <a:cs typeface="+mn-cs"/>
              </a:rPr>
              <a:t> </a:t>
            </a:r>
            <a:r>
              <a:rPr lang="zh-CN" altLang="en-US" sz="2600" b="1" dirty="0">
                <a:solidFill>
                  <a:srgbClr val="10253F"/>
                </a:solidFill>
                <a:latin typeface="+mn-lt"/>
                <a:cs typeface="+mn-cs"/>
              </a:rPr>
              <a:t>腓利比教会的历史（徒</a:t>
            </a:r>
            <a:r>
              <a:rPr lang="en-US" altLang="zh-CN" sz="2600" b="1" dirty="0">
                <a:solidFill>
                  <a:srgbClr val="10253F"/>
                </a:solidFill>
                <a:latin typeface="+mn-lt"/>
                <a:cs typeface="+mn-cs"/>
              </a:rPr>
              <a:t>16:12-40</a:t>
            </a:r>
            <a:r>
              <a:rPr lang="zh-CN" altLang="en-US" sz="2600" b="1" dirty="0">
                <a:solidFill>
                  <a:srgbClr val="10253F"/>
                </a:solidFill>
                <a:latin typeface="+mn-lt"/>
                <a:cs typeface="+mn-cs"/>
              </a:rPr>
              <a:t>）</a:t>
            </a:r>
            <a:endParaRPr lang="en-US" sz="2600" dirty="0">
              <a:solidFill>
                <a:srgbClr val="10253F"/>
              </a:solidFill>
              <a:latin typeface="+mn-lt"/>
              <a:cs typeface="+mn-cs"/>
            </a:endParaRPr>
          </a:p>
          <a:p>
            <a:pPr marL="236538" indent="-236538">
              <a:buClr>
                <a:srgbClr val="600000"/>
              </a:buClr>
              <a:buFont typeface="Wingdings" pitchFamily="2" charset="2"/>
              <a:buChar char="§"/>
              <a:defRPr/>
            </a:pPr>
            <a:endParaRPr lang="en-US" sz="400" dirty="0">
              <a:solidFill>
                <a:srgbClr val="10253F"/>
              </a:solidFill>
              <a:latin typeface="+mn-lt"/>
              <a:cs typeface="+mn-cs"/>
            </a:endParaRPr>
          </a:p>
          <a:p>
            <a:pPr marL="236538" indent="-236538">
              <a:buClr>
                <a:srgbClr val="600000"/>
              </a:buClr>
              <a:buFont typeface="Wingdings" pitchFamily="2" charset="2"/>
              <a:buChar char="§"/>
              <a:defRPr/>
            </a:pPr>
            <a:r>
              <a:rPr lang="en-US" sz="2600" b="1" dirty="0">
                <a:solidFill>
                  <a:srgbClr val="10253F"/>
                </a:solidFill>
                <a:latin typeface="+mn-lt"/>
                <a:cs typeface="+mn-cs"/>
              </a:rPr>
              <a:t> </a:t>
            </a:r>
            <a:r>
              <a:rPr lang="zh-CN" altLang="en-US" sz="2600" b="1" dirty="0">
                <a:solidFill>
                  <a:srgbClr val="10253F"/>
                </a:solidFill>
                <a:latin typeface="+mn-lt"/>
                <a:cs typeface="+mn-cs"/>
              </a:rPr>
              <a:t>腓利比教会当前的处境：</a:t>
            </a:r>
            <a:endParaRPr lang="en-US" altLang="zh-CN" sz="2600" b="1" dirty="0">
              <a:solidFill>
                <a:srgbClr val="10253F"/>
              </a:solidFill>
              <a:latin typeface="+mn-lt"/>
              <a:cs typeface="+mn-cs"/>
            </a:endParaRPr>
          </a:p>
          <a:p>
            <a:pPr>
              <a:buClr>
                <a:srgbClr val="600000"/>
              </a:buClr>
              <a:defRPr/>
            </a:pPr>
            <a:r>
              <a:rPr lang="zh-CN" altLang="en-US" sz="2600" b="1" dirty="0">
                <a:solidFill>
                  <a:srgbClr val="10253F"/>
                </a:solidFill>
                <a:latin typeface="+mn-lt"/>
                <a:cs typeface="+mn-cs"/>
              </a:rPr>
              <a:t>     忧虑笼罩</a:t>
            </a:r>
            <a:r>
              <a:rPr lang="zh-CN" altLang="en-US" sz="2600" b="1" dirty="0">
                <a:solidFill>
                  <a:srgbClr val="10253F"/>
                </a:solidFill>
                <a:latin typeface="+mn-lt"/>
                <a:cs typeface="+mn-cs"/>
              </a:rPr>
              <a:t>的</a:t>
            </a:r>
            <a:r>
              <a:rPr lang="zh-CN" altLang="en-US" sz="2600" b="1" dirty="0">
                <a:solidFill>
                  <a:srgbClr val="10253F"/>
                </a:solidFill>
                <a:latin typeface="+mn-lt"/>
                <a:cs typeface="+mn-cs"/>
              </a:rPr>
              <a:t>氛围；        不冷不热的情况；</a:t>
            </a:r>
            <a:endParaRPr lang="en-US" altLang="zh-CN" sz="2600" b="1" dirty="0">
              <a:solidFill>
                <a:srgbClr val="10253F"/>
              </a:solidFill>
              <a:latin typeface="+mn-lt"/>
              <a:cs typeface="+mn-cs"/>
            </a:endParaRPr>
          </a:p>
          <a:p>
            <a:pPr>
              <a:buClr>
                <a:srgbClr val="600000"/>
              </a:buClr>
              <a:defRPr/>
            </a:pPr>
            <a:r>
              <a:rPr lang="en-US" altLang="zh-CN" sz="2600" b="1" dirty="0">
                <a:solidFill>
                  <a:srgbClr val="10253F"/>
                </a:solidFill>
                <a:latin typeface="+mn-lt"/>
                <a:cs typeface="+mn-cs"/>
              </a:rPr>
              <a:t> </a:t>
            </a:r>
            <a:r>
              <a:rPr lang="en-US" altLang="zh-CN" sz="2600" b="1" dirty="0">
                <a:solidFill>
                  <a:srgbClr val="10253F"/>
                </a:solidFill>
                <a:latin typeface="+mn-lt"/>
                <a:cs typeface="+mn-cs"/>
              </a:rPr>
              <a:t>    </a:t>
            </a:r>
            <a:r>
              <a:rPr lang="zh-CN" altLang="en-US" sz="2600" b="1" dirty="0">
                <a:solidFill>
                  <a:srgbClr val="10253F"/>
                </a:solidFill>
                <a:latin typeface="+mn-lt"/>
                <a:cs typeface="+mn-cs"/>
              </a:rPr>
              <a:t>不合一的</a:t>
            </a:r>
            <a:r>
              <a:rPr lang="zh-CN" altLang="en-US" sz="2600" b="1" dirty="0">
                <a:solidFill>
                  <a:srgbClr val="10253F"/>
                </a:solidFill>
                <a:latin typeface="+mn-lt"/>
                <a:cs typeface="+mn-cs"/>
              </a:rPr>
              <a:t>问题</a:t>
            </a:r>
            <a:r>
              <a:rPr lang="zh-CN" altLang="en-US" sz="2600" b="1" dirty="0">
                <a:solidFill>
                  <a:srgbClr val="10253F"/>
                </a:solidFill>
                <a:latin typeface="+mn-lt"/>
                <a:cs typeface="+mn-cs"/>
              </a:rPr>
              <a:t>；</a:t>
            </a:r>
            <a:r>
              <a:rPr lang="en-US" altLang="zh-CN" sz="2600" b="1" dirty="0">
                <a:solidFill>
                  <a:srgbClr val="10253F"/>
                </a:solidFill>
                <a:latin typeface="+mn-lt"/>
                <a:cs typeface="+mn-cs"/>
              </a:rPr>
              <a:t>             </a:t>
            </a:r>
            <a:r>
              <a:rPr lang="zh-CN" altLang="en-US" sz="2600" b="1" dirty="0">
                <a:solidFill>
                  <a:srgbClr val="10253F"/>
                </a:solidFill>
                <a:latin typeface="+mn-lt"/>
                <a:cs typeface="+mn-cs"/>
              </a:rPr>
              <a:t>犹太基督徒的危险；</a:t>
            </a:r>
            <a:endParaRPr lang="en-US" sz="2600" dirty="0">
              <a:solidFill>
                <a:srgbClr val="10253F"/>
              </a:solidFill>
              <a:latin typeface="+mn-lt"/>
              <a:cs typeface="+mn-cs"/>
            </a:endParaRPr>
          </a:p>
          <a:p>
            <a:pPr marL="236538" lvl="1" indent="-236538">
              <a:buClr>
                <a:srgbClr val="600000"/>
              </a:buClr>
              <a:buFont typeface="Wingdings" pitchFamily="2" charset="2"/>
              <a:buChar char="§"/>
              <a:defRPr/>
            </a:pPr>
            <a:endParaRPr lang="en-US" sz="400" dirty="0">
              <a:solidFill>
                <a:srgbClr val="10253F"/>
              </a:solidFill>
              <a:latin typeface="+mn-lt"/>
              <a:cs typeface="+mn-cs"/>
            </a:endParaRPr>
          </a:p>
          <a:p>
            <a:pPr marL="236538" indent="-236538">
              <a:buClr>
                <a:srgbClr val="600000"/>
              </a:buClr>
              <a:buFont typeface="Wingdings" pitchFamily="2" charset="2"/>
              <a:buChar char="§"/>
              <a:defRPr/>
            </a:pPr>
            <a:r>
              <a:rPr lang="en-US" sz="2600" b="1" dirty="0">
                <a:solidFill>
                  <a:srgbClr val="10253F"/>
                </a:solidFill>
                <a:latin typeface="+mn-lt"/>
                <a:cs typeface="+mn-cs"/>
              </a:rPr>
              <a:t> </a:t>
            </a:r>
            <a:r>
              <a:rPr lang="zh-CN" altLang="en-US" sz="2600" b="1" dirty="0">
                <a:solidFill>
                  <a:srgbClr val="10253F"/>
                </a:solidFill>
                <a:latin typeface="+mn-lt"/>
                <a:cs typeface="+mn-cs"/>
              </a:rPr>
              <a:t>保罗在本书信中的主要回应：</a:t>
            </a:r>
            <a:endParaRPr lang="en-US" sz="2600" b="1" dirty="0">
              <a:solidFill>
                <a:srgbClr val="10253F"/>
              </a:solidFill>
              <a:latin typeface="+mn-lt"/>
              <a:cs typeface="+mn-cs"/>
            </a:endParaRPr>
          </a:p>
          <a:p>
            <a:pPr marL="800100" indent="-514350">
              <a:buClr>
                <a:srgbClr val="600000"/>
              </a:buClr>
              <a:buFont typeface="+mj-lt"/>
              <a:buAutoNum type="arabicParenR"/>
              <a:defRPr/>
            </a:pPr>
            <a:r>
              <a:rPr lang="en-US" sz="2600" dirty="0">
                <a:solidFill>
                  <a:srgbClr val="10253F"/>
                </a:solidFill>
                <a:latin typeface="+mn-lt"/>
                <a:cs typeface="+mn-cs"/>
              </a:rPr>
              <a:t> </a:t>
            </a:r>
            <a:r>
              <a:rPr lang="zh-CN" altLang="en-US" sz="2600" dirty="0">
                <a:solidFill>
                  <a:srgbClr val="10253F"/>
                </a:solidFill>
                <a:latin typeface="+mn-lt"/>
                <a:cs typeface="+mn-cs"/>
              </a:rPr>
              <a:t>以祷告胜过恐惧和忧虑（</a:t>
            </a:r>
            <a:r>
              <a:rPr lang="en-US" altLang="zh-CN" sz="2600" dirty="0">
                <a:solidFill>
                  <a:srgbClr val="10253F"/>
                </a:solidFill>
                <a:latin typeface="+mn-lt"/>
                <a:cs typeface="+mn-cs"/>
              </a:rPr>
              <a:t>1:12-30</a:t>
            </a:r>
            <a:r>
              <a:rPr lang="zh-CN" altLang="en-US" sz="2600" dirty="0">
                <a:solidFill>
                  <a:srgbClr val="10253F"/>
                </a:solidFill>
                <a:latin typeface="+mn-lt"/>
                <a:cs typeface="+mn-cs"/>
              </a:rPr>
              <a:t>；</a:t>
            </a:r>
            <a:r>
              <a:rPr lang="en-US" altLang="zh-CN" sz="2600" dirty="0">
                <a:solidFill>
                  <a:srgbClr val="10253F"/>
                </a:solidFill>
                <a:latin typeface="+mn-lt"/>
                <a:cs typeface="+mn-cs"/>
              </a:rPr>
              <a:t>4:2-9</a:t>
            </a:r>
            <a:r>
              <a:rPr lang="zh-CN" altLang="en-US" sz="2600" dirty="0">
                <a:solidFill>
                  <a:srgbClr val="10253F"/>
                </a:solidFill>
                <a:latin typeface="+mn-lt"/>
                <a:cs typeface="+mn-cs"/>
              </a:rPr>
              <a:t>）</a:t>
            </a:r>
            <a:endParaRPr lang="en-US" sz="2200" i="1" spc="-80" dirty="0">
              <a:solidFill>
                <a:srgbClr val="10253F"/>
              </a:solidFill>
              <a:latin typeface="+mn-lt"/>
              <a:cs typeface="+mn-cs"/>
            </a:endParaRPr>
          </a:p>
          <a:p>
            <a:pPr marL="800100" indent="-514350">
              <a:buClr>
                <a:srgbClr val="600000"/>
              </a:buClr>
              <a:buFont typeface="+mj-lt"/>
              <a:buAutoNum type="arabicParenR"/>
              <a:defRPr/>
            </a:pPr>
            <a:r>
              <a:rPr lang="en-US" sz="2600" dirty="0">
                <a:solidFill>
                  <a:srgbClr val="10253F"/>
                </a:solidFill>
                <a:latin typeface="+mn-lt"/>
                <a:cs typeface="+mn-cs"/>
              </a:rPr>
              <a:t> </a:t>
            </a:r>
            <a:r>
              <a:rPr lang="zh-CN" altLang="en-US" sz="2600" dirty="0">
                <a:solidFill>
                  <a:srgbClr val="10253F"/>
                </a:solidFill>
                <a:latin typeface="+mn-lt"/>
                <a:cs typeface="+mn-cs"/>
              </a:rPr>
              <a:t>以全人全心的服侍胜过冷漠。（</a:t>
            </a:r>
            <a:r>
              <a:rPr lang="en-US" altLang="zh-CN" sz="2600" dirty="0">
                <a:solidFill>
                  <a:srgbClr val="10253F"/>
                </a:solidFill>
                <a:latin typeface="+mn-lt"/>
                <a:cs typeface="+mn-cs"/>
              </a:rPr>
              <a:t>1:1-30</a:t>
            </a:r>
            <a:r>
              <a:rPr lang="zh-CN" altLang="en-US" sz="2600" dirty="0">
                <a:solidFill>
                  <a:srgbClr val="10253F"/>
                </a:solidFill>
                <a:latin typeface="+mn-lt"/>
                <a:cs typeface="+mn-cs"/>
              </a:rPr>
              <a:t>）</a:t>
            </a:r>
            <a:endParaRPr lang="en-US" sz="2200" i="1" dirty="0">
              <a:solidFill>
                <a:srgbClr val="10253F"/>
              </a:solidFill>
              <a:latin typeface="+mn-lt"/>
              <a:cs typeface="+mn-cs"/>
            </a:endParaRPr>
          </a:p>
          <a:p>
            <a:pPr marL="800100" indent="-514350">
              <a:buClr>
                <a:srgbClr val="600000"/>
              </a:buClr>
              <a:buFont typeface="+mj-lt"/>
              <a:buAutoNum type="arabicParenR"/>
              <a:defRPr/>
            </a:pPr>
            <a:r>
              <a:rPr lang="en-US" sz="2600" dirty="0">
                <a:solidFill>
                  <a:srgbClr val="10253F"/>
                </a:solidFill>
                <a:latin typeface="+mn-lt"/>
                <a:cs typeface="+mn-cs"/>
              </a:rPr>
              <a:t> </a:t>
            </a:r>
            <a:r>
              <a:rPr lang="zh-CN" altLang="en-US" sz="2600" dirty="0">
                <a:solidFill>
                  <a:srgbClr val="10253F"/>
                </a:solidFill>
                <a:latin typeface="+mn-lt"/>
                <a:cs typeface="+mn-cs"/>
              </a:rPr>
              <a:t>以合一代替</a:t>
            </a:r>
            <a:r>
              <a:rPr lang="zh-CN" altLang="en-US" sz="2600" dirty="0">
                <a:solidFill>
                  <a:srgbClr val="10253F"/>
                </a:solidFill>
                <a:latin typeface="+mn-lt"/>
                <a:cs typeface="+mn-cs"/>
              </a:rPr>
              <a:t>分裂（</a:t>
            </a:r>
            <a:r>
              <a:rPr lang="en-US" altLang="zh-CN" sz="2600" dirty="0">
                <a:solidFill>
                  <a:srgbClr val="10253F"/>
                </a:solidFill>
                <a:latin typeface="+mn-lt"/>
                <a:cs typeface="+mn-cs"/>
              </a:rPr>
              <a:t>2:1-18</a:t>
            </a:r>
            <a:r>
              <a:rPr lang="zh-CN" altLang="en-US" sz="2600" dirty="0">
                <a:solidFill>
                  <a:srgbClr val="10253F"/>
                </a:solidFill>
                <a:latin typeface="+mn-lt"/>
                <a:cs typeface="+mn-cs"/>
              </a:rPr>
              <a:t>）</a:t>
            </a:r>
            <a:endParaRPr lang="en-US" altLang="zh-CN" sz="2600" dirty="0">
              <a:solidFill>
                <a:srgbClr val="10253F"/>
              </a:solidFill>
              <a:latin typeface="+mn-lt"/>
              <a:cs typeface="+mn-cs"/>
            </a:endParaRPr>
          </a:p>
          <a:p>
            <a:pPr marL="800100" indent="-514350">
              <a:buClr>
                <a:srgbClr val="600000"/>
              </a:buClr>
              <a:buFont typeface="+mj-lt"/>
              <a:buAutoNum type="arabicParenR"/>
              <a:defRPr/>
            </a:pPr>
            <a:r>
              <a:rPr lang="zh-CN" altLang="en-US" sz="2600" dirty="0">
                <a:solidFill>
                  <a:srgbClr val="10253F"/>
                </a:solidFill>
                <a:latin typeface="+mn-lt"/>
                <a:cs typeface="+mn-cs"/>
              </a:rPr>
              <a:t> 以基督的真知识和真义对抗假道理（</a:t>
            </a:r>
            <a:r>
              <a:rPr lang="en-US" altLang="zh-CN" sz="2600" dirty="0">
                <a:solidFill>
                  <a:srgbClr val="10253F"/>
                </a:solidFill>
                <a:latin typeface="+mn-lt"/>
                <a:cs typeface="+mn-cs"/>
              </a:rPr>
              <a:t>3:1-4:9</a:t>
            </a:r>
            <a:r>
              <a:rPr lang="zh-CN" altLang="en-US" sz="2600" dirty="0">
                <a:solidFill>
                  <a:srgbClr val="10253F"/>
                </a:solidFill>
                <a:latin typeface="+mn-lt"/>
                <a:cs typeface="+mn-cs"/>
              </a:rPr>
              <a:t>）</a:t>
            </a:r>
            <a:endParaRPr lang="en-US" sz="2600" dirty="0">
              <a:solidFill>
                <a:srgbClr val="10253F"/>
              </a:solidFill>
              <a:latin typeface="+mn-lt"/>
              <a:cs typeface="+mn-cs"/>
            </a:endParaRPr>
          </a:p>
        </p:txBody>
      </p:sp>
      <p:sp>
        <p:nvSpPr>
          <p:cNvPr id="20482" name="Title 4"/>
          <p:cNvSpPr>
            <a:spLocks noGrp="1"/>
          </p:cNvSpPr>
          <p:nvPr>
            <p:ph type="title"/>
          </p:nvPr>
        </p:nvSpPr>
        <p:spPr>
          <a:xfrm>
            <a:off x="762000" y="762000"/>
            <a:ext cx="7620000" cy="334963"/>
          </a:xfrm>
        </p:spPr>
        <p:txBody>
          <a:bodyPr/>
          <a:lstStyle/>
          <a:p>
            <a:r>
              <a:rPr lang="zh-CN" altLang="en-US" smtClean="0"/>
              <a:t>简单背景介绍</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000"/>
                                        <p:tgtEl>
                                          <p:spTgt spid="1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4">
                                            <p:txEl>
                                              <p:pRg st="2" end="2"/>
                                            </p:txEl>
                                          </p:spTgt>
                                        </p:tgtEl>
                                        <p:attrNameLst>
                                          <p:attrName>style.visibility</p:attrName>
                                        </p:attrNameLst>
                                      </p:cBhvr>
                                      <p:to>
                                        <p:strVal val="visible"/>
                                      </p:to>
                                    </p:set>
                                    <p:animEffect transition="in" filter="wipe(left)">
                                      <p:cBhvr>
                                        <p:cTn id="10" dur="1000"/>
                                        <p:tgtEl>
                                          <p:spTgt spid="14">
                                            <p:txEl>
                                              <p:pRg st="2" end="2"/>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4">
                                            <p:txEl>
                                              <p:pRg st="4" end="4"/>
                                            </p:txEl>
                                          </p:spTgt>
                                        </p:tgtEl>
                                        <p:attrNameLst>
                                          <p:attrName>style.visibility</p:attrName>
                                        </p:attrNameLst>
                                      </p:cBhvr>
                                      <p:to>
                                        <p:strVal val="visible"/>
                                      </p:to>
                                    </p:set>
                                    <p:animEffect transition="in" filter="wipe(left)">
                                      <p:cBhvr>
                                        <p:cTn id="14" dur="1000"/>
                                        <p:tgtEl>
                                          <p:spTgt spid="14">
                                            <p:txEl>
                                              <p:pRg st="4" end="4"/>
                                            </p:txEl>
                                          </p:spTgt>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14">
                                            <p:txEl>
                                              <p:pRg st="5" end="5"/>
                                            </p:txEl>
                                          </p:spTgt>
                                        </p:tgtEl>
                                        <p:attrNameLst>
                                          <p:attrName>style.visibility</p:attrName>
                                        </p:attrNameLst>
                                      </p:cBhvr>
                                      <p:to>
                                        <p:strVal val="visible"/>
                                      </p:to>
                                    </p:set>
                                    <p:animEffect transition="in" filter="wipe(left)">
                                      <p:cBhvr>
                                        <p:cTn id="18" dur="1000"/>
                                        <p:tgtEl>
                                          <p:spTgt spid="14">
                                            <p:txEl>
                                              <p:pRg st="5" end="5"/>
                                            </p:txEl>
                                          </p:spTgt>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wipe(left)">
                                      <p:cBhvr>
                                        <p:cTn id="22" dur="1000"/>
                                        <p:tgtEl>
                                          <p:spTgt spid="14">
                                            <p:txEl>
                                              <p:pRg st="6" end="6"/>
                                            </p:txEl>
                                          </p:spTgt>
                                        </p:tgtEl>
                                      </p:cBhvr>
                                    </p:animEffect>
                                  </p:childTnLst>
                                </p:cTn>
                              </p:par>
                            </p:childTnLst>
                          </p:cTn>
                        </p:par>
                        <p:par>
                          <p:cTn id="23" fill="hold">
                            <p:stCondLst>
                              <p:cond delay="4000"/>
                            </p:stCondLst>
                            <p:childTnLst>
                              <p:par>
                                <p:cTn id="24" presetID="22" presetClass="entr" presetSubtype="8" fill="hold" nodeType="afterEffect">
                                  <p:stCondLst>
                                    <p:cond delay="0"/>
                                  </p:stCondLst>
                                  <p:childTnLst>
                                    <p:set>
                                      <p:cBhvr>
                                        <p:cTn id="25" dur="1" fill="hold">
                                          <p:stCondLst>
                                            <p:cond delay="0"/>
                                          </p:stCondLst>
                                        </p:cTn>
                                        <p:tgtEl>
                                          <p:spTgt spid="14">
                                            <p:txEl>
                                              <p:pRg st="8" end="8"/>
                                            </p:txEl>
                                          </p:spTgt>
                                        </p:tgtEl>
                                        <p:attrNameLst>
                                          <p:attrName>style.visibility</p:attrName>
                                        </p:attrNameLst>
                                      </p:cBhvr>
                                      <p:to>
                                        <p:strVal val="visible"/>
                                      </p:to>
                                    </p:set>
                                    <p:animEffect transition="in" filter="wipe(left)">
                                      <p:cBhvr>
                                        <p:cTn id="26" dur="1000"/>
                                        <p:tgtEl>
                                          <p:spTgt spid="14">
                                            <p:txEl>
                                              <p:pRg st="8" end="8"/>
                                            </p:txEl>
                                          </p:spTgt>
                                        </p:tgtEl>
                                      </p:cBhvr>
                                    </p:animEffect>
                                  </p:childTnLst>
                                </p:cTn>
                              </p:par>
                            </p:childTnLst>
                          </p:cTn>
                        </p:par>
                        <p:par>
                          <p:cTn id="27" fill="hold">
                            <p:stCondLst>
                              <p:cond delay="5000"/>
                            </p:stCondLst>
                            <p:childTnLst>
                              <p:par>
                                <p:cTn id="28" presetID="22" presetClass="entr" presetSubtype="8" fill="hold" nodeType="afterEffect">
                                  <p:stCondLst>
                                    <p:cond delay="0"/>
                                  </p:stCondLst>
                                  <p:childTnLst>
                                    <p:set>
                                      <p:cBhvr>
                                        <p:cTn id="29" dur="1" fill="hold">
                                          <p:stCondLst>
                                            <p:cond delay="0"/>
                                          </p:stCondLst>
                                        </p:cTn>
                                        <p:tgtEl>
                                          <p:spTgt spid="14">
                                            <p:txEl>
                                              <p:pRg st="9" end="9"/>
                                            </p:txEl>
                                          </p:spTgt>
                                        </p:tgtEl>
                                        <p:attrNameLst>
                                          <p:attrName>style.visibility</p:attrName>
                                        </p:attrNameLst>
                                      </p:cBhvr>
                                      <p:to>
                                        <p:strVal val="visible"/>
                                      </p:to>
                                    </p:set>
                                    <p:animEffect transition="in" filter="wipe(left)">
                                      <p:cBhvr>
                                        <p:cTn id="30" dur="1000"/>
                                        <p:tgtEl>
                                          <p:spTgt spid="14">
                                            <p:txEl>
                                              <p:pRg st="9" end="9"/>
                                            </p:txEl>
                                          </p:spTgt>
                                        </p:tgtEl>
                                      </p:cBhvr>
                                    </p:animEffect>
                                  </p:childTnLst>
                                </p:cTn>
                              </p:par>
                            </p:childTnLst>
                          </p:cTn>
                        </p:par>
                        <p:par>
                          <p:cTn id="31" fill="hold">
                            <p:stCondLst>
                              <p:cond delay="6000"/>
                            </p:stCondLst>
                            <p:childTnLst>
                              <p:par>
                                <p:cTn id="32" presetID="22" presetClass="entr" presetSubtype="8" fill="hold" nodeType="afterEffect">
                                  <p:stCondLst>
                                    <p:cond delay="0"/>
                                  </p:stCondLst>
                                  <p:childTnLst>
                                    <p:set>
                                      <p:cBhvr>
                                        <p:cTn id="33" dur="1" fill="hold">
                                          <p:stCondLst>
                                            <p:cond delay="0"/>
                                          </p:stCondLst>
                                        </p:cTn>
                                        <p:tgtEl>
                                          <p:spTgt spid="14">
                                            <p:txEl>
                                              <p:pRg st="10" end="10"/>
                                            </p:txEl>
                                          </p:spTgt>
                                        </p:tgtEl>
                                        <p:attrNameLst>
                                          <p:attrName>style.visibility</p:attrName>
                                        </p:attrNameLst>
                                      </p:cBhvr>
                                      <p:to>
                                        <p:strVal val="visible"/>
                                      </p:to>
                                    </p:set>
                                    <p:animEffect transition="in" filter="wipe(left)">
                                      <p:cBhvr>
                                        <p:cTn id="34" dur="1000"/>
                                        <p:tgtEl>
                                          <p:spTgt spid="14">
                                            <p:txEl>
                                              <p:pRg st="10" end="10"/>
                                            </p:txEl>
                                          </p:spTgt>
                                        </p:tgtEl>
                                      </p:cBhvr>
                                    </p:animEffect>
                                  </p:childTnLst>
                                </p:cTn>
                              </p:par>
                            </p:childTnLst>
                          </p:cTn>
                        </p:par>
                        <p:par>
                          <p:cTn id="35" fill="hold">
                            <p:stCondLst>
                              <p:cond delay="7000"/>
                            </p:stCondLst>
                            <p:childTnLst>
                              <p:par>
                                <p:cTn id="36" presetID="22" presetClass="entr" presetSubtype="8" fill="hold" nodeType="afterEffect">
                                  <p:stCondLst>
                                    <p:cond delay="0"/>
                                  </p:stCondLst>
                                  <p:childTnLst>
                                    <p:set>
                                      <p:cBhvr>
                                        <p:cTn id="37" dur="1" fill="hold">
                                          <p:stCondLst>
                                            <p:cond delay="0"/>
                                          </p:stCondLst>
                                        </p:cTn>
                                        <p:tgtEl>
                                          <p:spTgt spid="14">
                                            <p:txEl>
                                              <p:pRg st="11" end="11"/>
                                            </p:txEl>
                                          </p:spTgt>
                                        </p:tgtEl>
                                        <p:attrNameLst>
                                          <p:attrName>style.visibility</p:attrName>
                                        </p:attrNameLst>
                                      </p:cBhvr>
                                      <p:to>
                                        <p:strVal val="visible"/>
                                      </p:to>
                                    </p:set>
                                    <p:animEffect transition="in" filter="wipe(left)">
                                      <p:cBhvr>
                                        <p:cTn id="38" dur="1000"/>
                                        <p:tgtEl>
                                          <p:spTgt spid="14">
                                            <p:txEl>
                                              <p:pRg st="11" end="11"/>
                                            </p:txEl>
                                          </p:spTgt>
                                        </p:tgtEl>
                                      </p:cBhvr>
                                    </p:animEffect>
                                  </p:childTnLst>
                                </p:cTn>
                              </p:par>
                            </p:childTnLst>
                          </p:cTn>
                        </p:par>
                        <p:par>
                          <p:cTn id="39" fill="hold">
                            <p:stCondLst>
                              <p:cond delay="8000"/>
                            </p:stCondLst>
                            <p:childTnLst>
                              <p:par>
                                <p:cTn id="40" presetID="22" presetClass="entr" presetSubtype="8" fill="hold" nodeType="afterEffect">
                                  <p:stCondLst>
                                    <p:cond delay="0"/>
                                  </p:stCondLst>
                                  <p:childTnLst>
                                    <p:set>
                                      <p:cBhvr>
                                        <p:cTn id="41" dur="1" fill="hold">
                                          <p:stCondLst>
                                            <p:cond delay="0"/>
                                          </p:stCondLst>
                                        </p:cTn>
                                        <p:tgtEl>
                                          <p:spTgt spid="14">
                                            <p:txEl>
                                              <p:pRg st="12" end="12"/>
                                            </p:txEl>
                                          </p:spTgt>
                                        </p:tgtEl>
                                        <p:attrNameLst>
                                          <p:attrName>style.visibility</p:attrName>
                                        </p:attrNameLst>
                                      </p:cBhvr>
                                      <p:to>
                                        <p:strVal val="visible"/>
                                      </p:to>
                                    </p:set>
                                    <p:animEffect transition="in" filter="wipe(left)">
                                      <p:cBhvr>
                                        <p:cTn id="42" dur="1000"/>
                                        <p:tgtEl>
                                          <p:spTgt spid="1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4"/>
          <p:cNvGrpSpPr>
            <a:grpSpLocks/>
          </p:cNvGrpSpPr>
          <p:nvPr/>
        </p:nvGrpSpPr>
        <p:grpSpPr bwMode="auto">
          <a:xfrm>
            <a:off x="-93663" y="0"/>
            <a:ext cx="9237663" cy="6858000"/>
            <a:chOff x="-93801" y="0"/>
            <a:chExt cx="9237801" cy="6766560"/>
          </a:xfrm>
        </p:grpSpPr>
        <p:grpSp>
          <p:nvGrpSpPr>
            <p:cNvPr id="22559" name="Group 189"/>
            <p:cNvGrpSpPr>
              <a:grpSpLocks/>
            </p:cNvGrpSpPr>
            <p:nvPr/>
          </p:nvGrpSpPr>
          <p:grpSpPr bwMode="auto">
            <a:xfrm>
              <a:off x="-93801" y="0"/>
              <a:ext cx="9237801" cy="6766560"/>
              <a:chOff x="-93801" y="0"/>
              <a:chExt cx="9237801" cy="6766560"/>
            </a:xfrm>
          </p:grpSpPr>
          <p:grpSp>
            <p:nvGrpSpPr>
              <p:cNvPr id="22561" name="Group 136"/>
              <p:cNvGrpSpPr>
                <a:grpSpLocks/>
              </p:cNvGrpSpPr>
              <p:nvPr/>
            </p:nvGrpSpPr>
            <p:grpSpPr bwMode="auto">
              <a:xfrm>
                <a:off x="-93801" y="0"/>
                <a:ext cx="9237801" cy="6766560"/>
                <a:chOff x="-93801" y="0"/>
                <a:chExt cx="9237801" cy="6766560"/>
              </a:xfrm>
            </p:grpSpPr>
            <p:grpSp>
              <p:nvGrpSpPr>
                <p:cNvPr id="22590" name="Group 35"/>
                <p:cNvGrpSpPr>
                  <a:grpSpLocks/>
                </p:cNvGrpSpPr>
                <p:nvPr/>
              </p:nvGrpSpPr>
              <p:grpSpPr bwMode="auto">
                <a:xfrm>
                  <a:off x="-93801" y="0"/>
                  <a:ext cx="9237801" cy="6766560"/>
                  <a:chOff x="-533400" y="320040"/>
                  <a:chExt cx="9237801" cy="6766560"/>
                </a:xfrm>
              </p:grpSpPr>
              <p:grpSp>
                <p:nvGrpSpPr>
                  <p:cNvPr id="22601" name="Group 30"/>
                  <p:cNvGrpSpPr>
                    <a:grpSpLocks noChangeAspect="1"/>
                  </p:cNvGrpSpPr>
                  <p:nvPr/>
                </p:nvGrpSpPr>
                <p:grpSpPr bwMode="auto">
                  <a:xfrm>
                    <a:off x="-533400" y="320040"/>
                    <a:ext cx="9237801" cy="6766560"/>
                    <a:chOff x="152400" y="320040"/>
                    <a:chExt cx="9237801" cy="6766560"/>
                  </a:xfrm>
                </p:grpSpPr>
                <p:pic>
                  <p:nvPicPr>
                    <p:cNvPr id="22605" name="3018387c-d0da-45df-91a3-6371f3896a5a" descr="B2C6DA24-DCD7-4B00-B5A0-EC85F0BCC532@CIUWiFi"/>
                    <p:cNvPicPr>
                      <a:picLocks noChangeAspect="1" noChangeArrowheads="1"/>
                    </p:cNvPicPr>
                    <p:nvPr/>
                  </p:nvPicPr>
                  <p:blipFill>
                    <a:blip r:embed="rId3">
                      <a:lum bright="24000" contrast="-24000"/>
                    </a:blip>
                    <a:srcRect/>
                    <a:stretch>
                      <a:fillRect/>
                    </a:stretch>
                  </p:blipFill>
                  <p:spPr bwMode="auto">
                    <a:xfrm>
                      <a:off x="152400" y="320040"/>
                      <a:ext cx="9237801" cy="6766560"/>
                    </a:xfrm>
                    <a:prstGeom prst="rect">
                      <a:avLst/>
                    </a:prstGeom>
                    <a:noFill/>
                    <a:ln w="9525">
                      <a:noFill/>
                      <a:miter lim="800000"/>
                      <a:headEnd/>
                      <a:tailEnd/>
                    </a:ln>
                  </p:spPr>
                </p:pic>
                <p:sp>
                  <p:nvSpPr>
                    <p:cNvPr id="87" name="TextBox 86"/>
                    <p:cNvSpPr txBox="1"/>
                    <p:nvPr/>
                  </p:nvSpPr>
                  <p:spPr>
                    <a:xfrm>
                      <a:off x="2209832" y="4953254"/>
                      <a:ext cx="1617686" cy="288205"/>
                    </a:xfrm>
                    <a:prstGeom prst="rect">
                      <a:avLst/>
                    </a:prstGeom>
                    <a:noFill/>
                  </p:spPr>
                  <p:txBody>
                    <a:bodyPr>
                      <a:spAutoFit/>
                    </a:bodyPr>
                    <a:lstStyle/>
                    <a:p>
                      <a:pPr>
                        <a:defRPr/>
                      </a:pPr>
                      <a:r>
                        <a:rPr lang="en-US" sz="1300" dirty="0" err="1">
                          <a:solidFill>
                            <a:srgbClr val="92D050"/>
                          </a:solidFill>
                          <a:effectLst>
                            <a:outerShdw blurRad="38100" dist="38100" dir="2700000" algn="tl">
                              <a:srgbClr val="000000">
                                <a:alpha val="43137"/>
                              </a:srgbClr>
                            </a:outerShdw>
                          </a:effectLst>
                          <a:cs typeface="+mn-cs"/>
                        </a:rPr>
                        <a:t>Creta</a:t>
                      </a:r>
                      <a:r>
                        <a:rPr lang="en-US" sz="1300" dirty="0">
                          <a:solidFill>
                            <a:srgbClr val="92D050"/>
                          </a:solidFill>
                          <a:effectLst>
                            <a:outerShdw blurRad="38100" dist="38100" dir="2700000" algn="tl">
                              <a:srgbClr val="000000">
                                <a:alpha val="43137"/>
                              </a:srgbClr>
                            </a:outerShdw>
                          </a:effectLst>
                          <a:cs typeface="+mn-cs"/>
                        </a:rPr>
                        <a:t> et Cyrene</a:t>
                      </a:r>
                      <a:endParaRPr lang="en-US" sz="1300" dirty="0">
                        <a:solidFill>
                          <a:srgbClr val="92D050"/>
                        </a:solidFill>
                        <a:effectLst>
                          <a:outerShdw blurRad="38100" dist="38100" dir="2700000" algn="tl">
                            <a:srgbClr val="000000">
                              <a:alpha val="43137"/>
                            </a:srgbClr>
                          </a:outerShdw>
                        </a:effectLst>
                        <a:cs typeface="+mn-cs"/>
                      </a:endParaRPr>
                    </a:p>
                  </p:txBody>
                </p:sp>
                <p:sp>
                  <p:nvSpPr>
                    <p:cNvPr id="22607" name="TextBox 87"/>
                    <p:cNvSpPr txBox="1">
                      <a:spLocks noChangeArrowheads="1"/>
                    </p:cNvSpPr>
                    <p:nvPr/>
                  </p:nvSpPr>
                  <p:spPr bwMode="auto">
                    <a:xfrm>
                      <a:off x="5486400" y="5791200"/>
                      <a:ext cx="457200" cy="369332"/>
                    </a:xfrm>
                    <a:prstGeom prst="rect">
                      <a:avLst/>
                    </a:prstGeom>
                    <a:noFill/>
                    <a:ln w="9525">
                      <a:noFill/>
                      <a:miter lim="800000"/>
                      <a:headEnd/>
                      <a:tailEnd/>
                    </a:ln>
                  </p:spPr>
                  <p:txBody>
                    <a:bodyPr>
                      <a:spAutoFit/>
                    </a:bodyPr>
                    <a:lstStyle/>
                    <a:p>
                      <a:endParaRPr lang="en-US">
                        <a:solidFill>
                          <a:srgbClr val="FFFFFF"/>
                        </a:solidFill>
                      </a:endParaRPr>
                    </a:p>
                  </p:txBody>
                </p:sp>
                <p:sp>
                  <p:nvSpPr>
                    <p:cNvPr id="89" name="TextBox 88"/>
                    <p:cNvSpPr txBox="1"/>
                    <p:nvPr/>
                  </p:nvSpPr>
                  <p:spPr>
                    <a:xfrm>
                      <a:off x="5105475" y="5485807"/>
                      <a:ext cx="1143017" cy="289772"/>
                    </a:xfrm>
                    <a:prstGeom prst="rect">
                      <a:avLst/>
                    </a:prstGeom>
                    <a:noFill/>
                  </p:spPr>
                  <p:txBody>
                    <a:bodyPr>
                      <a:spAutoFit/>
                    </a:bodyPr>
                    <a:lstStyle/>
                    <a:p>
                      <a:pPr>
                        <a:defRPr/>
                      </a:pPr>
                      <a:r>
                        <a:rPr lang="en-US" sz="1300" dirty="0" err="1">
                          <a:solidFill>
                            <a:srgbClr val="92D050"/>
                          </a:solidFill>
                          <a:effectLst>
                            <a:outerShdw blurRad="38100" dist="38100" dir="2700000" algn="tl">
                              <a:srgbClr val="000000">
                                <a:alpha val="43137"/>
                              </a:srgbClr>
                            </a:outerShdw>
                          </a:effectLst>
                          <a:cs typeface="+mn-cs"/>
                        </a:rPr>
                        <a:t>Aegyptus</a:t>
                      </a:r>
                      <a:endParaRPr lang="en-US" sz="1300" dirty="0">
                        <a:solidFill>
                          <a:srgbClr val="92D050"/>
                        </a:solidFill>
                        <a:effectLst>
                          <a:outerShdw blurRad="38100" dist="38100" dir="2700000" algn="tl">
                            <a:srgbClr val="000000">
                              <a:alpha val="43137"/>
                            </a:srgbClr>
                          </a:outerShdw>
                        </a:effectLst>
                        <a:cs typeface="+mn-cs"/>
                      </a:endParaRPr>
                    </a:p>
                  </p:txBody>
                </p:sp>
                <p:sp>
                  <p:nvSpPr>
                    <p:cNvPr id="90" name="TextBox 89"/>
                    <p:cNvSpPr txBox="1"/>
                    <p:nvPr/>
                  </p:nvSpPr>
                  <p:spPr>
                    <a:xfrm>
                      <a:off x="6553297" y="5485807"/>
                      <a:ext cx="914414" cy="289772"/>
                    </a:xfrm>
                    <a:prstGeom prst="rect">
                      <a:avLst/>
                    </a:prstGeom>
                    <a:noFill/>
                  </p:spPr>
                  <p:txBody>
                    <a:bodyPr>
                      <a:spAutoFit/>
                    </a:bodyPr>
                    <a:lstStyle/>
                    <a:p>
                      <a:pPr algn="ctr">
                        <a:defRPr/>
                      </a:pPr>
                      <a:r>
                        <a:rPr lang="en-US" sz="1300" dirty="0">
                          <a:solidFill>
                            <a:srgbClr val="92D050"/>
                          </a:solidFill>
                          <a:effectLst>
                            <a:outerShdw blurRad="38100" dist="38100" dir="2700000" algn="tl">
                              <a:srgbClr val="000000">
                                <a:alpha val="43137"/>
                              </a:srgbClr>
                            </a:outerShdw>
                          </a:effectLst>
                          <a:cs typeface="+mn-cs"/>
                        </a:rPr>
                        <a:t>Arabia</a:t>
                      </a:r>
                      <a:endParaRPr lang="en-US" sz="1300" dirty="0">
                        <a:solidFill>
                          <a:srgbClr val="92D050"/>
                        </a:solidFill>
                        <a:effectLst>
                          <a:outerShdw blurRad="38100" dist="38100" dir="2700000" algn="tl">
                            <a:srgbClr val="000000">
                              <a:alpha val="43137"/>
                            </a:srgbClr>
                          </a:outerShdw>
                        </a:effectLst>
                        <a:cs typeface="+mn-cs"/>
                      </a:endParaRPr>
                    </a:p>
                  </p:txBody>
                </p:sp>
                <p:sp>
                  <p:nvSpPr>
                    <p:cNvPr id="91" name="TextBox 90"/>
                    <p:cNvSpPr txBox="1"/>
                    <p:nvPr/>
                  </p:nvSpPr>
                  <p:spPr>
                    <a:xfrm rot="20160000">
                      <a:off x="7018441" y="4441063"/>
                      <a:ext cx="744549" cy="289771"/>
                    </a:xfrm>
                    <a:prstGeom prst="rect">
                      <a:avLst/>
                    </a:prstGeom>
                    <a:noFill/>
                  </p:spPr>
                  <p:txBody>
                    <a:bodyPr>
                      <a:spAutoFit/>
                    </a:bodyPr>
                    <a:lstStyle/>
                    <a:p>
                      <a:pPr algn="r">
                        <a:defRPr/>
                      </a:pPr>
                      <a:r>
                        <a:rPr lang="en-US" sz="1300" dirty="0">
                          <a:solidFill>
                            <a:srgbClr val="92D050"/>
                          </a:solidFill>
                          <a:effectLst>
                            <a:outerShdw blurRad="38100" dist="38100" dir="2700000" algn="tl">
                              <a:srgbClr val="000000">
                                <a:alpha val="43137"/>
                              </a:srgbClr>
                            </a:outerShdw>
                          </a:effectLst>
                          <a:cs typeface="+mn-cs"/>
                        </a:rPr>
                        <a:t>Judaea</a:t>
                      </a:r>
                      <a:endParaRPr lang="en-US" sz="1300" dirty="0">
                        <a:solidFill>
                          <a:srgbClr val="92D050"/>
                        </a:solidFill>
                        <a:effectLst>
                          <a:outerShdw blurRad="38100" dist="38100" dir="2700000" algn="tl">
                            <a:srgbClr val="000000">
                              <a:alpha val="43137"/>
                            </a:srgbClr>
                          </a:outerShdw>
                        </a:effectLst>
                        <a:cs typeface="+mn-cs"/>
                      </a:endParaRPr>
                    </a:p>
                  </p:txBody>
                </p:sp>
                <p:sp>
                  <p:nvSpPr>
                    <p:cNvPr id="92" name="TextBox 91"/>
                    <p:cNvSpPr txBox="1"/>
                    <p:nvPr/>
                  </p:nvSpPr>
                  <p:spPr>
                    <a:xfrm>
                      <a:off x="7561374" y="3252216"/>
                      <a:ext cx="1066816" cy="288205"/>
                    </a:xfrm>
                    <a:prstGeom prst="rect">
                      <a:avLst/>
                    </a:prstGeom>
                    <a:noFill/>
                  </p:spPr>
                  <p:txBody>
                    <a:bodyPr>
                      <a:spAutoFit/>
                    </a:bodyPr>
                    <a:lstStyle/>
                    <a:p>
                      <a:pPr algn="ctr">
                        <a:defRPr/>
                      </a:pPr>
                      <a:r>
                        <a:rPr lang="en-US" sz="1300" dirty="0">
                          <a:solidFill>
                            <a:srgbClr val="92D050"/>
                          </a:solidFill>
                          <a:effectLst>
                            <a:outerShdw blurRad="38100" dist="38100" dir="2700000" algn="tl">
                              <a:srgbClr val="000000">
                                <a:alpha val="43137"/>
                              </a:srgbClr>
                            </a:outerShdw>
                          </a:effectLst>
                          <a:cs typeface="+mn-cs"/>
                        </a:rPr>
                        <a:t>Syria</a:t>
                      </a:r>
                      <a:endParaRPr lang="en-US" sz="1300" dirty="0">
                        <a:solidFill>
                          <a:srgbClr val="92D050"/>
                        </a:solidFill>
                        <a:effectLst>
                          <a:outerShdw blurRad="38100" dist="38100" dir="2700000" algn="tl">
                            <a:srgbClr val="000000">
                              <a:alpha val="43137"/>
                            </a:srgbClr>
                          </a:outerShdw>
                        </a:effectLst>
                        <a:cs typeface="+mn-cs"/>
                      </a:endParaRPr>
                    </a:p>
                  </p:txBody>
                </p:sp>
                <p:sp>
                  <p:nvSpPr>
                    <p:cNvPr id="93" name="TextBox 92"/>
                    <p:cNvSpPr txBox="1"/>
                    <p:nvPr/>
                  </p:nvSpPr>
                  <p:spPr>
                    <a:xfrm>
                      <a:off x="7256569" y="1748536"/>
                      <a:ext cx="1447822" cy="288205"/>
                    </a:xfrm>
                    <a:prstGeom prst="rect">
                      <a:avLst/>
                    </a:prstGeom>
                    <a:noFill/>
                  </p:spPr>
                  <p:txBody>
                    <a:bodyPr>
                      <a:spAutoFit/>
                    </a:bodyPr>
                    <a:lstStyle/>
                    <a:p>
                      <a:pPr>
                        <a:defRPr/>
                      </a:pPr>
                      <a:r>
                        <a:rPr lang="en-US" sz="1300" dirty="0">
                          <a:solidFill>
                            <a:srgbClr val="92D050"/>
                          </a:solidFill>
                          <a:effectLst>
                            <a:outerShdw blurRad="38100" dist="38100" dir="2700000" algn="tl">
                              <a:srgbClr val="000000">
                                <a:alpha val="43137"/>
                              </a:srgbClr>
                            </a:outerShdw>
                          </a:effectLst>
                          <a:cs typeface="+mn-cs"/>
                        </a:rPr>
                        <a:t>Cappadocia</a:t>
                      </a:r>
                      <a:endParaRPr lang="en-US" sz="1300" dirty="0">
                        <a:solidFill>
                          <a:srgbClr val="92D050"/>
                        </a:solidFill>
                        <a:effectLst>
                          <a:outerShdw blurRad="38100" dist="38100" dir="2700000" algn="tl">
                            <a:srgbClr val="000000">
                              <a:alpha val="43137"/>
                            </a:srgbClr>
                          </a:outerShdw>
                        </a:effectLst>
                        <a:cs typeface="+mn-cs"/>
                      </a:endParaRPr>
                    </a:p>
                  </p:txBody>
                </p:sp>
                <p:sp>
                  <p:nvSpPr>
                    <p:cNvPr id="94" name="TextBox 93"/>
                    <p:cNvSpPr txBox="1"/>
                    <p:nvPr/>
                  </p:nvSpPr>
                  <p:spPr>
                    <a:xfrm>
                      <a:off x="6037351" y="2694601"/>
                      <a:ext cx="1295419" cy="288205"/>
                    </a:xfrm>
                    <a:prstGeom prst="rect">
                      <a:avLst/>
                    </a:prstGeom>
                    <a:noFill/>
                  </p:spPr>
                  <p:txBody>
                    <a:bodyPr>
                      <a:spAutoFit/>
                    </a:bodyPr>
                    <a:lstStyle/>
                    <a:p>
                      <a:pPr algn="ctr">
                        <a:defRPr/>
                      </a:pPr>
                      <a:r>
                        <a:rPr lang="en-US" sz="1300" dirty="0">
                          <a:solidFill>
                            <a:srgbClr val="92D050"/>
                          </a:solidFill>
                          <a:effectLst>
                            <a:outerShdw blurRad="38100" dist="38100" dir="2700000" algn="tl">
                              <a:srgbClr val="000000">
                                <a:alpha val="43137"/>
                              </a:srgbClr>
                            </a:outerShdw>
                          </a:effectLst>
                          <a:cs typeface="+mn-cs"/>
                        </a:rPr>
                        <a:t>Cilicia </a:t>
                      </a:r>
                      <a:endParaRPr lang="en-US" sz="1300" dirty="0">
                        <a:solidFill>
                          <a:srgbClr val="92D050"/>
                        </a:solidFill>
                        <a:effectLst>
                          <a:outerShdw blurRad="38100" dist="38100" dir="2700000" algn="tl">
                            <a:srgbClr val="000000">
                              <a:alpha val="43137"/>
                            </a:srgbClr>
                          </a:outerShdw>
                        </a:effectLst>
                        <a:cs typeface="+mn-cs"/>
                      </a:endParaRPr>
                    </a:p>
                  </p:txBody>
                </p:sp>
                <p:sp>
                  <p:nvSpPr>
                    <p:cNvPr id="95" name="TextBox 94"/>
                    <p:cNvSpPr txBox="1"/>
                    <p:nvPr/>
                  </p:nvSpPr>
                  <p:spPr>
                    <a:xfrm>
                      <a:off x="5808747" y="1598168"/>
                      <a:ext cx="1066816" cy="288205"/>
                    </a:xfrm>
                    <a:prstGeom prst="rect">
                      <a:avLst/>
                    </a:prstGeom>
                    <a:noFill/>
                  </p:spPr>
                  <p:txBody>
                    <a:bodyPr>
                      <a:spAutoFit/>
                    </a:bodyPr>
                    <a:lstStyle/>
                    <a:p>
                      <a:pPr algn="ctr">
                        <a:defRPr/>
                      </a:pPr>
                      <a:r>
                        <a:rPr lang="en-US" sz="1300" dirty="0">
                          <a:solidFill>
                            <a:srgbClr val="92D050"/>
                          </a:solidFill>
                          <a:effectLst>
                            <a:outerShdw blurRad="38100" dist="38100" dir="2700000" algn="tl">
                              <a:srgbClr val="000000">
                                <a:alpha val="43137"/>
                              </a:srgbClr>
                            </a:outerShdw>
                          </a:effectLst>
                          <a:cs typeface="+mn-cs"/>
                        </a:rPr>
                        <a:t>Galatia</a:t>
                      </a:r>
                      <a:endParaRPr lang="en-US" sz="1300" dirty="0">
                        <a:solidFill>
                          <a:srgbClr val="92D050"/>
                        </a:solidFill>
                        <a:effectLst>
                          <a:outerShdw blurRad="38100" dist="38100" dir="2700000" algn="tl">
                            <a:srgbClr val="000000">
                              <a:alpha val="43137"/>
                            </a:srgbClr>
                          </a:outerShdw>
                        </a:effectLst>
                        <a:cs typeface="+mn-cs"/>
                      </a:endParaRPr>
                    </a:p>
                  </p:txBody>
                </p:sp>
                <p:sp>
                  <p:nvSpPr>
                    <p:cNvPr id="96" name="TextBox 95"/>
                    <p:cNvSpPr txBox="1"/>
                    <p:nvPr/>
                  </p:nvSpPr>
                  <p:spPr>
                    <a:xfrm rot="21180000">
                      <a:off x="5351541" y="1084411"/>
                      <a:ext cx="1676425" cy="288205"/>
                    </a:xfrm>
                    <a:prstGeom prst="rect">
                      <a:avLst/>
                    </a:prstGeom>
                    <a:noFill/>
                  </p:spPr>
                  <p:txBody>
                    <a:bodyPr>
                      <a:spAutoFit/>
                    </a:bodyPr>
                    <a:lstStyle/>
                    <a:p>
                      <a:pPr algn="ctr">
                        <a:defRPr/>
                      </a:pPr>
                      <a:r>
                        <a:rPr lang="en-US" sz="1300" dirty="0">
                          <a:solidFill>
                            <a:srgbClr val="92D050"/>
                          </a:solidFill>
                          <a:effectLst>
                            <a:outerShdw blurRad="38100" dist="38100" dir="2700000" algn="tl">
                              <a:srgbClr val="000000">
                                <a:alpha val="43137"/>
                              </a:srgbClr>
                            </a:outerShdw>
                          </a:effectLst>
                          <a:cs typeface="+mn-cs"/>
                        </a:rPr>
                        <a:t>Bithynia et Pontus</a:t>
                      </a:r>
                      <a:endParaRPr lang="en-US" sz="1300" dirty="0">
                        <a:solidFill>
                          <a:srgbClr val="92D050"/>
                        </a:solidFill>
                        <a:effectLst>
                          <a:outerShdw blurRad="38100" dist="38100" dir="2700000" algn="tl">
                            <a:srgbClr val="000000">
                              <a:alpha val="43137"/>
                            </a:srgbClr>
                          </a:outerShdw>
                        </a:effectLst>
                        <a:cs typeface="+mn-cs"/>
                      </a:endParaRPr>
                    </a:p>
                  </p:txBody>
                </p:sp>
                <p:sp>
                  <p:nvSpPr>
                    <p:cNvPr id="97" name="TextBox 96"/>
                    <p:cNvSpPr txBox="1"/>
                    <p:nvPr/>
                  </p:nvSpPr>
                  <p:spPr>
                    <a:xfrm>
                      <a:off x="4589529" y="1823720"/>
                      <a:ext cx="627072" cy="288205"/>
                    </a:xfrm>
                    <a:prstGeom prst="rect">
                      <a:avLst/>
                    </a:prstGeom>
                    <a:noFill/>
                  </p:spPr>
                  <p:txBody>
                    <a:bodyPr>
                      <a:spAutoFit/>
                    </a:bodyPr>
                    <a:lstStyle/>
                    <a:p>
                      <a:pPr algn="ctr">
                        <a:defRPr/>
                      </a:pPr>
                      <a:r>
                        <a:rPr lang="en-US" sz="1300" dirty="0">
                          <a:solidFill>
                            <a:srgbClr val="92D050"/>
                          </a:solidFill>
                          <a:effectLst>
                            <a:outerShdw blurRad="38100" dist="38100" dir="2700000" algn="tl">
                              <a:srgbClr val="000000">
                                <a:alpha val="43137"/>
                              </a:srgbClr>
                            </a:outerShdw>
                          </a:effectLst>
                          <a:cs typeface="+mn-cs"/>
                        </a:rPr>
                        <a:t>Asia</a:t>
                      </a:r>
                      <a:endParaRPr lang="en-US" sz="1300" dirty="0">
                        <a:solidFill>
                          <a:srgbClr val="92D050"/>
                        </a:solidFill>
                        <a:effectLst>
                          <a:outerShdw blurRad="38100" dist="38100" dir="2700000" algn="tl">
                            <a:srgbClr val="000000">
                              <a:alpha val="43137"/>
                            </a:srgbClr>
                          </a:outerShdw>
                        </a:effectLst>
                        <a:cs typeface="+mn-cs"/>
                      </a:endParaRPr>
                    </a:p>
                  </p:txBody>
                </p:sp>
                <p:sp>
                  <p:nvSpPr>
                    <p:cNvPr id="98" name="TextBox 97"/>
                    <p:cNvSpPr txBox="1"/>
                    <p:nvPr/>
                  </p:nvSpPr>
                  <p:spPr>
                    <a:xfrm>
                      <a:off x="5122937" y="2581825"/>
                      <a:ext cx="1066816" cy="369655"/>
                    </a:xfrm>
                    <a:prstGeom prst="rect">
                      <a:avLst/>
                    </a:prstGeom>
                    <a:noFill/>
                  </p:spPr>
                  <p:txBody>
                    <a:bodyPr>
                      <a:spAutoFit/>
                    </a:bodyPr>
                    <a:lstStyle/>
                    <a:p>
                      <a:pPr algn="ctr">
                        <a:lnSpc>
                          <a:spcPts val="1100"/>
                        </a:lnSpc>
                        <a:defRPr/>
                      </a:pPr>
                      <a:r>
                        <a:rPr lang="en-US" sz="1300" dirty="0">
                          <a:solidFill>
                            <a:srgbClr val="92D050"/>
                          </a:solidFill>
                          <a:effectLst>
                            <a:outerShdw blurRad="38100" dist="38100" dir="2700000" algn="tl">
                              <a:srgbClr val="000000">
                                <a:alpha val="43137"/>
                              </a:srgbClr>
                            </a:outerShdw>
                          </a:effectLst>
                          <a:cs typeface="+mn-cs"/>
                        </a:rPr>
                        <a:t>Lycia et</a:t>
                      </a:r>
                    </a:p>
                    <a:p>
                      <a:pPr algn="ctr">
                        <a:lnSpc>
                          <a:spcPts val="1100"/>
                        </a:lnSpc>
                        <a:defRPr/>
                      </a:pPr>
                      <a:r>
                        <a:rPr lang="en-US" sz="1300" dirty="0" err="1">
                          <a:solidFill>
                            <a:srgbClr val="92D050"/>
                          </a:solidFill>
                          <a:effectLst>
                            <a:outerShdw blurRad="38100" dist="38100" dir="2700000" algn="tl">
                              <a:srgbClr val="000000">
                                <a:alpha val="43137"/>
                              </a:srgbClr>
                            </a:outerShdw>
                          </a:effectLst>
                          <a:cs typeface="+mn-cs"/>
                        </a:rPr>
                        <a:t>Pamphylia</a:t>
                      </a:r>
                      <a:endParaRPr lang="en-US" sz="1300" dirty="0">
                        <a:solidFill>
                          <a:srgbClr val="92D050"/>
                        </a:solidFill>
                        <a:effectLst>
                          <a:outerShdw blurRad="38100" dist="38100" dir="2700000" algn="tl">
                            <a:srgbClr val="000000">
                              <a:alpha val="43137"/>
                            </a:srgbClr>
                          </a:outerShdw>
                        </a:effectLst>
                        <a:cs typeface="+mn-cs"/>
                      </a:endParaRPr>
                    </a:p>
                  </p:txBody>
                </p:sp>
                <p:sp>
                  <p:nvSpPr>
                    <p:cNvPr id="99" name="TextBox 98"/>
                    <p:cNvSpPr txBox="1"/>
                    <p:nvPr/>
                  </p:nvSpPr>
                  <p:spPr>
                    <a:xfrm>
                      <a:off x="6189753" y="3520059"/>
                      <a:ext cx="838213" cy="288205"/>
                    </a:xfrm>
                    <a:prstGeom prst="rect">
                      <a:avLst/>
                    </a:prstGeom>
                    <a:noFill/>
                  </p:spPr>
                  <p:txBody>
                    <a:bodyPr>
                      <a:spAutoFit/>
                    </a:bodyPr>
                    <a:lstStyle/>
                    <a:p>
                      <a:pPr>
                        <a:defRPr/>
                      </a:pPr>
                      <a:r>
                        <a:rPr lang="en-US" sz="1300" dirty="0">
                          <a:solidFill>
                            <a:srgbClr val="92D050"/>
                          </a:solidFill>
                          <a:effectLst>
                            <a:outerShdw blurRad="38100" dist="38100" dir="2700000" algn="tl">
                              <a:srgbClr val="000000">
                                <a:alpha val="43137"/>
                              </a:srgbClr>
                            </a:outerShdw>
                          </a:effectLst>
                          <a:cs typeface="+mn-cs"/>
                        </a:rPr>
                        <a:t>Cyprus</a:t>
                      </a:r>
                      <a:endParaRPr lang="en-US" sz="1300" dirty="0">
                        <a:solidFill>
                          <a:srgbClr val="92D050"/>
                        </a:solidFill>
                        <a:effectLst>
                          <a:outerShdw blurRad="38100" dist="38100" dir="2700000" algn="tl">
                            <a:srgbClr val="000000">
                              <a:alpha val="43137"/>
                            </a:srgbClr>
                          </a:outerShdw>
                        </a:effectLst>
                        <a:cs typeface="+mn-cs"/>
                      </a:endParaRPr>
                    </a:p>
                  </p:txBody>
                </p:sp>
                <p:sp>
                  <p:nvSpPr>
                    <p:cNvPr id="100" name="TextBox 99"/>
                    <p:cNvSpPr txBox="1"/>
                    <p:nvPr/>
                  </p:nvSpPr>
                  <p:spPr>
                    <a:xfrm>
                      <a:off x="304803" y="1140799"/>
                      <a:ext cx="627071" cy="288205"/>
                    </a:xfrm>
                    <a:prstGeom prst="rect">
                      <a:avLst/>
                    </a:prstGeom>
                    <a:noFill/>
                  </p:spPr>
                  <p:txBody>
                    <a:bodyPr>
                      <a:spAutoFit/>
                    </a:bodyPr>
                    <a:lstStyle/>
                    <a:p>
                      <a:pPr>
                        <a:defRPr/>
                      </a:pPr>
                      <a:r>
                        <a:rPr lang="en-US" sz="1300" dirty="0">
                          <a:solidFill>
                            <a:srgbClr val="92D050"/>
                          </a:solidFill>
                          <a:effectLst>
                            <a:outerShdw blurRad="38100" dist="38100" dir="2700000" algn="tl">
                              <a:srgbClr val="000000">
                                <a:alpha val="43137"/>
                              </a:srgbClr>
                            </a:outerShdw>
                          </a:effectLst>
                          <a:cs typeface="+mn-cs"/>
                        </a:rPr>
                        <a:t>Italia</a:t>
                      </a:r>
                      <a:endParaRPr lang="en-US" sz="1300" dirty="0">
                        <a:solidFill>
                          <a:srgbClr val="92D050"/>
                        </a:solidFill>
                        <a:effectLst>
                          <a:outerShdw blurRad="38100" dist="38100" dir="2700000" algn="tl">
                            <a:srgbClr val="000000">
                              <a:alpha val="43137"/>
                            </a:srgbClr>
                          </a:outerShdw>
                        </a:effectLst>
                        <a:cs typeface="+mn-cs"/>
                      </a:endParaRPr>
                    </a:p>
                  </p:txBody>
                </p:sp>
                <p:sp>
                  <p:nvSpPr>
                    <p:cNvPr id="101" name="TextBox 100"/>
                    <p:cNvSpPr txBox="1"/>
                    <p:nvPr/>
                  </p:nvSpPr>
                  <p:spPr>
                    <a:xfrm>
                      <a:off x="2286033" y="2588091"/>
                      <a:ext cx="779474" cy="288205"/>
                    </a:xfrm>
                    <a:prstGeom prst="rect">
                      <a:avLst/>
                    </a:prstGeom>
                    <a:noFill/>
                  </p:spPr>
                  <p:txBody>
                    <a:bodyPr>
                      <a:spAutoFit/>
                    </a:bodyPr>
                    <a:lstStyle/>
                    <a:p>
                      <a:pPr>
                        <a:defRPr/>
                      </a:pPr>
                      <a:r>
                        <a:rPr lang="en-US" sz="1300" dirty="0">
                          <a:solidFill>
                            <a:srgbClr val="92D050"/>
                          </a:solidFill>
                          <a:effectLst>
                            <a:outerShdw blurRad="38100" dist="38100" dir="2700000" algn="tl">
                              <a:srgbClr val="000000">
                                <a:alpha val="43137"/>
                              </a:srgbClr>
                            </a:outerShdw>
                          </a:effectLst>
                          <a:cs typeface="+mn-cs"/>
                        </a:rPr>
                        <a:t>Achaea</a:t>
                      </a:r>
                      <a:endParaRPr lang="en-US" sz="1300" dirty="0">
                        <a:solidFill>
                          <a:srgbClr val="92D050"/>
                        </a:solidFill>
                        <a:effectLst>
                          <a:outerShdw blurRad="38100" dist="38100" dir="2700000" algn="tl">
                            <a:srgbClr val="000000">
                              <a:alpha val="43137"/>
                            </a:srgbClr>
                          </a:outerShdw>
                        </a:effectLst>
                        <a:cs typeface="+mn-cs"/>
                      </a:endParaRPr>
                    </a:p>
                  </p:txBody>
                </p:sp>
                <p:sp>
                  <p:nvSpPr>
                    <p:cNvPr id="102" name="TextBox 101"/>
                    <p:cNvSpPr txBox="1"/>
                    <p:nvPr/>
                  </p:nvSpPr>
                  <p:spPr>
                    <a:xfrm rot="1200000">
                      <a:off x="1743100" y="1414907"/>
                      <a:ext cx="762011" cy="288205"/>
                    </a:xfrm>
                    <a:prstGeom prst="rect">
                      <a:avLst/>
                    </a:prstGeom>
                    <a:noFill/>
                  </p:spPr>
                  <p:txBody>
                    <a:bodyPr>
                      <a:spAutoFit/>
                    </a:bodyPr>
                    <a:lstStyle/>
                    <a:p>
                      <a:pPr algn="ctr">
                        <a:defRPr/>
                      </a:pPr>
                      <a:r>
                        <a:rPr lang="en-US" sz="1300" dirty="0">
                          <a:solidFill>
                            <a:srgbClr val="92D050"/>
                          </a:solidFill>
                          <a:effectLst>
                            <a:outerShdw blurRad="38100" dist="38100" dir="2700000" algn="tl">
                              <a:srgbClr val="000000">
                                <a:alpha val="43137"/>
                              </a:srgbClr>
                            </a:outerShdw>
                          </a:effectLst>
                          <a:cs typeface="+mn-cs"/>
                        </a:rPr>
                        <a:t>Epirus</a:t>
                      </a:r>
                      <a:endParaRPr lang="en-US" sz="1300" dirty="0">
                        <a:solidFill>
                          <a:srgbClr val="92D050"/>
                        </a:solidFill>
                        <a:effectLst>
                          <a:outerShdw blurRad="38100" dist="38100" dir="2700000" algn="tl">
                            <a:srgbClr val="000000">
                              <a:alpha val="43137"/>
                            </a:srgbClr>
                          </a:outerShdw>
                        </a:effectLst>
                        <a:cs typeface="+mn-cs"/>
                      </a:endParaRPr>
                    </a:p>
                  </p:txBody>
                </p:sp>
                <p:sp>
                  <p:nvSpPr>
                    <p:cNvPr id="103" name="TextBox 102"/>
                    <p:cNvSpPr txBox="1"/>
                    <p:nvPr/>
                  </p:nvSpPr>
                  <p:spPr>
                    <a:xfrm>
                      <a:off x="1770087" y="1071880"/>
                      <a:ext cx="1143017" cy="288205"/>
                    </a:xfrm>
                    <a:prstGeom prst="rect">
                      <a:avLst/>
                    </a:prstGeom>
                    <a:noFill/>
                  </p:spPr>
                  <p:txBody>
                    <a:bodyPr>
                      <a:spAutoFit/>
                    </a:bodyPr>
                    <a:lstStyle/>
                    <a:p>
                      <a:pPr>
                        <a:defRPr/>
                      </a:pPr>
                      <a:r>
                        <a:rPr lang="en-US" sz="1300" dirty="0">
                          <a:solidFill>
                            <a:srgbClr val="92D050"/>
                          </a:solidFill>
                          <a:effectLst>
                            <a:outerShdw blurRad="38100" dist="38100" dir="2700000" algn="tl">
                              <a:srgbClr val="000000">
                                <a:alpha val="43137"/>
                              </a:srgbClr>
                            </a:outerShdw>
                          </a:effectLst>
                          <a:cs typeface="+mn-cs"/>
                        </a:rPr>
                        <a:t>Macedonia</a:t>
                      </a:r>
                      <a:endParaRPr lang="en-US" sz="1300" dirty="0">
                        <a:solidFill>
                          <a:srgbClr val="92D050"/>
                        </a:solidFill>
                        <a:effectLst>
                          <a:outerShdw blurRad="38100" dist="38100" dir="2700000" algn="tl">
                            <a:srgbClr val="000000">
                              <a:alpha val="43137"/>
                            </a:srgbClr>
                          </a:outerShdw>
                        </a:effectLst>
                        <a:cs typeface="+mn-cs"/>
                      </a:endParaRPr>
                    </a:p>
                  </p:txBody>
                </p:sp>
                <p:sp>
                  <p:nvSpPr>
                    <p:cNvPr id="104" name="TextBox 103"/>
                    <p:cNvSpPr txBox="1"/>
                    <p:nvPr/>
                  </p:nvSpPr>
                  <p:spPr>
                    <a:xfrm>
                      <a:off x="3446512" y="545592"/>
                      <a:ext cx="838213" cy="288205"/>
                    </a:xfrm>
                    <a:prstGeom prst="rect">
                      <a:avLst/>
                    </a:prstGeom>
                    <a:noFill/>
                  </p:spPr>
                  <p:txBody>
                    <a:bodyPr>
                      <a:spAutoFit/>
                    </a:bodyPr>
                    <a:lstStyle/>
                    <a:p>
                      <a:pPr algn="ctr">
                        <a:defRPr/>
                      </a:pPr>
                      <a:r>
                        <a:rPr lang="en-US" sz="1300" dirty="0" err="1">
                          <a:solidFill>
                            <a:srgbClr val="92D050"/>
                          </a:solidFill>
                          <a:effectLst>
                            <a:outerShdw blurRad="38100" dist="38100" dir="2700000" algn="tl">
                              <a:srgbClr val="000000">
                                <a:alpha val="43137"/>
                              </a:srgbClr>
                            </a:outerShdw>
                          </a:effectLst>
                          <a:cs typeface="+mn-cs"/>
                        </a:rPr>
                        <a:t>Thracia</a:t>
                      </a:r>
                      <a:endParaRPr lang="en-US" sz="1300" dirty="0">
                        <a:solidFill>
                          <a:srgbClr val="92D050"/>
                        </a:solidFill>
                        <a:effectLst>
                          <a:outerShdw blurRad="38100" dist="38100" dir="2700000" algn="tl">
                            <a:srgbClr val="000000">
                              <a:alpha val="43137"/>
                            </a:srgbClr>
                          </a:outerShdw>
                        </a:effectLst>
                        <a:cs typeface="+mn-cs"/>
                      </a:endParaRPr>
                    </a:p>
                  </p:txBody>
                </p:sp>
                <p:sp>
                  <p:nvSpPr>
                    <p:cNvPr id="105" name="TextBox 104"/>
                    <p:cNvSpPr txBox="1"/>
                    <p:nvPr/>
                  </p:nvSpPr>
                  <p:spPr>
                    <a:xfrm>
                      <a:off x="2438435" y="381127"/>
                      <a:ext cx="838213" cy="399415"/>
                    </a:xfrm>
                    <a:prstGeom prst="rect">
                      <a:avLst/>
                    </a:prstGeom>
                    <a:noFill/>
                  </p:spPr>
                  <p:txBody>
                    <a:bodyPr>
                      <a:spAutoFit/>
                    </a:bodyPr>
                    <a:lstStyle/>
                    <a:p>
                      <a:pPr>
                        <a:lnSpc>
                          <a:spcPts val="1200"/>
                        </a:lnSpc>
                        <a:defRPr/>
                      </a:pPr>
                      <a:r>
                        <a:rPr lang="en-US" sz="1300" dirty="0">
                          <a:solidFill>
                            <a:srgbClr val="92D050"/>
                          </a:solidFill>
                          <a:effectLst>
                            <a:outerShdw blurRad="38100" dist="38100" dir="2700000" algn="tl">
                              <a:srgbClr val="000000">
                                <a:alpha val="43137"/>
                              </a:srgbClr>
                            </a:outerShdw>
                          </a:effectLst>
                          <a:cs typeface="+mn-cs"/>
                        </a:rPr>
                        <a:t>Moesia</a:t>
                      </a:r>
                    </a:p>
                    <a:p>
                      <a:pPr>
                        <a:lnSpc>
                          <a:spcPts val="1200"/>
                        </a:lnSpc>
                        <a:defRPr/>
                      </a:pPr>
                      <a:r>
                        <a:rPr lang="en-US" sz="1300" dirty="0">
                          <a:solidFill>
                            <a:srgbClr val="92D050"/>
                          </a:solidFill>
                          <a:effectLst>
                            <a:outerShdw blurRad="38100" dist="38100" dir="2700000" algn="tl">
                              <a:srgbClr val="000000">
                                <a:alpha val="43137"/>
                              </a:srgbClr>
                            </a:outerShdw>
                          </a:effectLst>
                          <a:cs typeface="+mn-cs"/>
                        </a:rPr>
                        <a:t>Superior</a:t>
                      </a:r>
                      <a:endParaRPr lang="en-US" sz="1300" dirty="0">
                        <a:solidFill>
                          <a:srgbClr val="92D050"/>
                        </a:solidFill>
                        <a:effectLst>
                          <a:outerShdw blurRad="38100" dist="38100" dir="2700000" algn="tl">
                            <a:srgbClr val="000000">
                              <a:alpha val="43137"/>
                            </a:srgbClr>
                          </a:outerShdw>
                        </a:effectLst>
                        <a:cs typeface="+mn-cs"/>
                      </a:endParaRPr>
                    </a:p>
                  </p:txBody>
                </p:sp>
                <p:sp>
                  <p:nvSpPr>
                    <p:cNvPr id="106" name="TextBox 105"/>
                    <p:cNvSpPr txBox="1"/>
                    <p:nvPr/>
                  </p:nvSpPr>
                  <p:spPr>
                    <a:xfrm>
                      <a:off x="1389081" y="320040"/>
                      <a:ext cx="1143017" cy="288205"/>
                    </a:xfrm>
                    <a:prstGeom prst="rect">
                      <a:avLst/>
                    </a:prstGeom>
                    <a:noFill/>
                  </p:spPr>
                  <p:txBody>
                    <a:bodyPr>
                      <a:spAutoFit/>
                    </a:bodyPr>
                    <a:lstStyle/>
                    <a:p>
                      <a:pPr algn="ctr">
                        <a:defRPr/>
                      </a:pPr>
                      <a:r>
                        <a:rPr lang="en-US" sz="1300" dirty="0">
                          <a:solidFill>
                            <a:srgbClr val="92D050"/>
                          </a:solidFill>
                          <a:effectLst>
                            <a:outerShdw blurRad="38100" dist="38100" dir="2700000" algn="tl">
                              <a:srgbClr val="000000">
                                <a:alpha val="43137"/>
                              </a:srgbClr>
                            </a:outerShdw>
                          </a:effectLst>
                          <a:cs typeface="+mn-cs"/>
                        </a:rPr>
                        <a:t>Dalmatia</a:t>
                      </a:r>
                      <a:endParaRPr lang="en-US" sz="1300" dirty="0">
                        <a:solidFill>
                          <a:srgbClr val="92D050"/>
                        </a:solidFill>
                        <a:effectLst>
                          <a:outerShdw blurRad="38100" dist="38100" dir="2700000" algn="tl">
                            <a:srgbClr val="000000">
                              <a:alpha val="43137"/>
                            </a:srgbClr>
                          </a:outerShdw>
                        </a:effectLst>
                        <a:cs typeface="+mn-cs"/>
                      </a:endParaRPr>
                    </a:p>
                  </p:txBody>
                </p:sp>
                <p:sp>
                  <p:nvSpPr>
                    <p:cNvPr id="107" name="TextBox 106"/>
                    <p:cNvSpPr txBox="1"/>
                    <p:nvPr/>
                  </p:nvSpPr>
                  <p:spPr>
                    <a:xfrm>
                      <a:off x="1389081" y="3928872"/>
                      <a:ext cx="4267264" cy="333629"/>
                    </a:xfrm>
                    <a:prstGeom prst="rect">
                      <a:avLst/>
                    </a:prstGeom>
                    <a:noFill/>
                  </p:spPr>
                  <p:txBody>
                    <a:bodyPr>
                      <a:spAutoFit/>
                    </a:bodyPr>
                    <a:lstStyle/>
                    <a:p>
                      <a:pPr algn="ctr">
                        <a:defRPr/>
                      </a:pPr>
                      <a:r>
                        <a:rPr lang="en-US" sz="1600" i="1" spc="300" dirty="0">
                          <a:solidFill>
                            <a:srgbClr val="1F497D">
                              <a:lumMod val="75000"/>
                            </a:srgbClr>
                          </a:solidFill>
                          <a:cs typeface="+mn-cs"/>
                        </a:rPr>
                        <a:t>Mediterranean Sea</a:t>
                      </a:r>
                      <a:endParaRPr lang="en-US" sz="1600" i="1" spc="300" dirty="0">
                        <a:solidFill>
                          <a:srgbClr val="1F497D">
                            <a:lumMod val="75000"/>
                          </a:srgbClr>
                        </a:solidFill>
                        <a:cs typeface="+mn-cs"/>
                      </a:endParaRPr>
                    </a:p>
                  </p:txBody>
                </p:sp>
                <p:sp>
                  <p:nvSpPr>
                    <p:cNvPr id="22627" name="TextBox 27"/>
                    <p:cNvSpPr txBox="1">
                      <a:spLocks noChangeArrowheads="1"/>
                    </p:cNvSpPr>
                    <p:nvPr/>
                  </p:nvSpPr>
                  <p:spPr bwMode="auto">
                    <a:xfrm>
                      <a:off x="381000" y="649069"/>
                      <a:ext cx="1676400" cy="495999"/>
                    </a:xfrm>
                    <a:prstGeom prst="rect">
                      <a:avLst/>
                    </a:prstGeom>
                    <a:noFill/>
                    <a:ln w="9525">
                      <a:noFill/>
                      <a:miter lim="800000"/>
                      <a:headEnd/>
                      <a:tailEnd/>
                    </a:ln>
                  </p:spPr>
                  <p:txBody>
                    <a:bodyPr>
                      <a:spAutoFit/>
                    </a:bodyPr>
                    <a:lstStyle/>
                    <a:p>
                      <a:pPr algn="ctr">
                        <a:lnSpc>
                          <a:spcPts val="1600"/>
                        </a:lnSpc>
                      </a:pPr>
                      <a:r>
                        <a:rPr lang="en-US" sz="1600" i="1">
                          <a:solidFill>
                            <a:srgbClr val="17375E"/>
                          </a:solidFill>
                        </a:rPr>
                        <a:t>Adriatic</a:t>
                      </a:r>
                    </a:p>
                    <a:p>
                      <a:pPr algn="ctr">
                        <a:lnSpc>
                          <a:spcPts val="1600"/>
                        </a:lnSpc>
                      </a:pPr>
                      <a:r>
                        <a:rPr lang="en-US" sz="1600" i="1">
                          <a:solidFill>
                            <a:srgbClr val="17375E"/>
                          </a:solidFill>
                        </a:rPr>
                        <a:t>Sea</a:t>
                      </a:r>
                    </a:p>
                  </p:txBody>
                </p:sp>
                <p:sp>
                  <p:nvSpPr>
                    <p:cNvPr id="22628" name="TextBox 108"/>
                    <p:cNvSpPr txBox="1">
                      <a:spLocks noChangeArrowheads="1"/>
                    </p:cNvSpPr>
                    <p:nvPr/>
                  </p:nvSpPr>
                  <p:spPr bwMode="auto">
                    <a:xfrm>
                      <a:off x="2286000" y="2819400"/>
                      <a:ext cx="184731" cy="369332"/>
                    </a:xfrm>
                    <a:prstGeom prst="rect">
                      <a:avLst/>
                    </a:prstGeom>
                    <a:noFill/>
                    <a:ln w="9525">
                      <a:noFill/>
                      <a:miter lim="800000"/>
                      <a:headEnd/>
                      <a:tailEnd/>
                    </a:ln>
                  </p:spPr>
                  <p:txBody>
                    <a:bodyPr wrap="none">
                      <a:spAutoFit/>
                    </a:bodyPr>
                    <a:lstStyle/>
                    <a:p>
                      <a:endParaRPr lang="en-US">
                        <a:solidFill>
                          <a:srgbClr val="FFFFFF"/>
                        </a:solidFill>
                      </a:endParaRPr>
                    </a:p>
                  </p:txBody>
                </p:sp>
                <p:sp>
                  <p:nvSpPr>
                    <p:cNvPr id="22629" name="TextBox 109"/>
                    <p:cNvSpPr txBox="1">
                      <a:spLocks noChangeArrowheads="1"/>
                    </p:cNvSpPr>
                    <p:nvPr/>
                  </p:nvSpPr>
                  <p:spPr bwMode="auto">
                    <a:xfrm>
                      <a:off x="4742001" y="320040"/>
                      <a:ext cx="4114800" cy="334040"/>
                    </a:xfrm>
                    <a:prstGeom prst="rect">
                      <a:avLst/>
                    </a:prstGeom>
                    <a:noFill/>
                    <a:ln w="9525">
                      <a:noFill/>
                      <a:miter lim="800000"/>
                      <a:headEnd/>
                      <a:tailEnd/>
                    </a:ln>
                  </p:spPr>
                  <p:txBody>
                    <a:bodyPr>
                      <a:spAutoFit/>
                    </a:bodyPr>
                    <a:lstStyle/>
                    <a:p>
                      <a:pPr algn="ctr"/>
                      <a:r>
                        <a:rPr lang="en-US" sz="1600" i="1">
                          <a:solidFill>
                            <a:srgbClr val="17375E"/>
                          </a:solidFill>
                        </a:rPr>
                        <a:t>Black Sea</a:t>
                      </a:r>
                    </a:p>
                  </p:txBody>
                </p:sp>
              </p:grpSp>
              <p:sp>
                <p:nvSpPr>
                  <p:cNvPr id="22602" name="TextBox 82"/>
                  <p:cNvSpPr txBox="1">
                    <a:spLocks noChangeArrowheads="1"/>
                  </p:cNvSpPr>
                  <p:nvPr/>
                </p:nvSpPr>
                <p:spPr bwMode="auto">
                  <a:xfrm>
                    <a:off x="2456001" y="1673352"/>
                    <a:ext cx="1219200" cy="495999"/>
                  </a:xfrm>
                  <a:prstGeom prst="rect">
                    <a:avLst/>
                  </a:prstGeom>
                  <a:noFill/>
                  <a:ln w="9525">
                    <a:noFill/>
                    <a:miter lim="800000"/>
                    <a:headEnd/>
                    <a:tailEnd/>
                  </a:ln>
                </p:spPr>
                <p:txBody>
                  <a:bodyPr>
                    <a:spAutoFit/>
                  </a:bodyPr>
                  <a:lstStyle/>
                  <a:p>
                    <a:pPr algn="ctr">
                      <a:lnSpc>
                        <a:spcPts val="1600"/>
                      </a:lnSpc>
                    </a:pPr>
                    <a:r>
                      <a:rPr lang="en-US" sz="1600" i="1">
                        <a:solidFill>
                          <a:srgbClr val="17375E"/>
                        </a:solidFill>
                      </a:rPr>
                      <a:t>Aegean </a:t>
                    </a:r>
                  </a:p>
                  <a:p>
                    <a:pPr algn="ctr">
                      <a:lnSpc>
                        <a:spcPts val="1600"/>
                      </a:lnSpc>
                    </a:pPr>
                    <a:r>
                      <a:rPr lang="en-US" sz="1600" i="1">
                        <a:solidFill>
                          <a:srgbClr val="17375E"/>
                        </a:solidFill>
                      </a:rPr>
                      <a:t>Sea</a:t>
                    </a:r>
                  </a:p>
                </p:txBody>
              </p:sp>
              <p:sp>
                <p:nvSpPr>
                  <p:cNvPr id="22603" name="TextBox 83"/>
                  <p:cNvSpPr txBox="1">
                    <a:spLocks noChangeArrowheads="1"/>
                  </p:cNvSpPr>
                  <p:nvPr/>
                </p:nvSpPr>
                <p:spPr bwMode="auto">
                  <a:xfrm>
                    <a:off x="7028001" y="2969419"/>
                    <a:ext cx="762000" cy="246221"/>
                  </a:xfrm>
                  <a:prstGeom prst="rect">
                    <a:avLst/>
                  </a:prstGeom>
                  <a:noFill/>
                  <a:ln w="9525">
                    <a:noFill/>
                    <a:miter lim="800000"/>
                    <a:headEnd/>
                    <a:tailEnd/>
                  </a:ln>
                </p:spPr>
                <p:txBody>
                  <a:bodyPr>
                    <a:spAutoFit/>
                  </a:bodyPr>
                  <a:lstStyle/>
                  <a:p>
                    <a:r>
                      <a:rPr lang="en-US" sz="1000" i="1">
                        <a:solidFill>
                          <a:srgbClr val="FFFFFF"/>
                        </a:solidFill>
                      </a:rPr>
                      <a:t>  </a:t>
                    </a:r>
                    <a:r>
                      <a:rPr lang="en-US" sz="900" i="1">
                        <a:solidFill>
                          <a:srgbClr val="FFFFFF"/>
                        </a:solidFill>
                      </a:rPr>
                      <a:t>Antioch</a:t>
                    </a:r>
                  </a:p>
                </p:txBody>
              </p:sp>
              <p:sp>
                <p:nvSpPr>
                  <p:cNvPr id="85" name="Flowchart: Connector 84"/>
                  <p:cNvSpPr>
                    <a:spLocks noChangeAspect="1"/>
                  </p:cNvSpPr>
                  <p:nvPr/>
                </p:nvSpPr>
                <p:spPr>
                  <a:xfrm>
                    <a:off x="6934313" y="3048593"/>
                    <a:ext cx="0" cy="0"/>
                  </a:xfrm>
                  <a:prstGeom prst="flowChartConnector">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white"/>
                      </a:solidFill>
                    </a:endParaRPr>
                  </a:p>
                </p:txBody>
              </p:sp>
            </p:grpSp>
            <p:sp>
              <p:nvSpPr>
                <p:cNvPr id="67" name="Flowchart: Connector 66"/>
                <p:cNvSpPr>
                  <a:spLocks noChangeAspect="1"/>
                </p:cNvSpPr>
                <p:nvPr/>
              </p:nvSpPr>
              <p:spPr>
                <a:xfrm>
                  <a:off x="7516789" y="2742650"/>
                  <a:ext cx="26987" cy="2819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8" name="Flowchart: Connector 67"/>
                <p:cNvSpPr>
                  <a:spLocks noChangeAspect="1"/>
                </p:cNvSpPr>
                <p:nvPr/>
              </p:nvSpPr>
              <p:spPr>
                <a:xfrm>
                  <a:off x="5333943" y="1981412"/>
                  <a:ext cx="26988" cy="26627"/>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0" name="Flowchart: Connector 69"/>
                <p:cNvSpPr>
                  <a:spLocks noChangeAspect="1"/>
                </p:cNvSpPr>
                <p:nvPr/>
              </p:nvSpPr>
              <p:spPr>
                <a:xfrm>
                  <a:off x="6019753" y="2181903"/>
                  <a:ext cx="26988" cy="2819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5" name="Flowchart: Connector 74"/>
                <p:cNvSpPr>
                  <a:spLocks noChangeAspect="1"/>
                </p:cNvSpPr>
                <p:nvPr/>
              </p:nvSpPr>
              <p:spPr>
                <a:xfrm>
                  <a:off x="6553161" y="2258653"/>
                  <a:ext cx="26988" cy="2662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6" name="Flowchart: Connector 75"/>
                <p:cNvSpPr>
                  <a:spLocks noChangeAspect="1"/>
                </p:cNvSpPr>
                <p:nvPr/>
              </p:nvSpPr>
              <p:spPr>
                <a:xfrm>
                  <a:off x="6019753" y="1953218"/>
                  <a:ext cx="26988" cy="2819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596" name="TextBox 76"/>
                <p:cNvSpPr txBox="1">
                  <a:spLocks noChangeArrowheads="1"/>
                </p:cNvSpPr>
                <p:nvPr/>
              </p:nvSpPr>
              <p:spPr bwMode="auto">
                <a:xfrm>
                  <a:off x="5181600" y="1586050"/>
                  <a:ext cx="762000" cy="293550"/>
                </a:xfrm>
                <a:prstGeom prst="rect">
                  <a:avLst/>
                </a:prstGeom>
                <a:noFill/>
                <a:ln w="9525">
                  <a:noFill/>
                  <a:miter lim="800000"/>
                  <a:headEnd/>
                  <a:tailEnd/>
                </a:ln>
              </p:spPr>
              <p:txBody>
                <a:bodyPr>
                  <a:spAutoFit/>
                </a:bodyPr>
                <a:lstStyle/>
                <a:p>
                  <a:pPr algn="ctr">
                    <a:lnSpc>
                      <a:spcPts val="800"/>
                    </a:lnSpc>
                  </a:pPr>
                  <a:r>
                    <a:rPr lang="en-US" sz="900" i="1">
                      <a:solidFill>
                        <a:srgbClr val="FFFFFF"/>
                      </a:solidFill>
                    </a:rPr>
                    <a:t>Antioch in </a:t>
                  </a:r>
                </a:p>
                <a:p>
                  <a:pPr algn="ctr">
                    <a:lnSpc>
                      <a:spcPts val="800"/>
                    </a:lnSpc>
                  </a:pPr>
                  <a:r>
                    <a:rPr lang="en-US" sz="900" i="1">
                      <a:solidFill>
                        <a:srgbClr val="FFFFFF"/>
                      </a:solidFill>
                    </a:rPr>
                    <a:t>Pisidia</a:t>
                  </a:r>
                </a:p>
              </p:txBody>
            </p:sp>
            <p:sp>
              <p:nvSpPr>
                <p:cNvPr id="22597" name="TextBox 77"/>
                <p:cNvSpPr txBox="1">
                  <a:spLocks noChangeArrowheads="1"/>
                </p:cNvSpPr>
                <p:nvPr/>
              </p:nvSpPr>
              <p:spPr bwMode="auto">
                <a:xfrm>
                  <a:off x="6248400" y="1905000"/>
                  <a:ext cx="184731" cy="369332"/>
                </a:xfrm>
                <a:prstGeom prst="rect">
                  <a:avLst/>
                </a:prstGeom>
                <a:noFill/>
                <a:ln w="9525">
                  <a:noFill/>
                  <a:miter lim="800000"/>
                  <a:headEnd/>
                  <a:tailEnd/>
                </a:ln>
              </p:spPr>
              <p:txBody>
                <a:bodyPr wrap="none">
                  <a:spAutoFit/>
                </a:bodyPr>
                <a:lstStyle/>
                <a:p>
                  <a:endParaRPr lang="en-US">
                    <a:solidFill>
                      <a:srgbClr val="000000"/>
                    </a:solidFill>
                  </a:endParaRPr>
                </a:p>
              </p:txBody>
            </p:sp>
            <p:sp>
              <p:nvSpPr>
                <p:cNvPr id="22598" name="TextBox 78"/>
                <p:cNvSpPr txBox="1">
                  <a:spLocks noChangeArrowheads="1"/>
                </p:cNvSpPr>
                <p:nvPr/>
              </p:nvSpPr>
              <p:spPr bwMode="auto">
                <a:xfrm>
                  <a:off x="6019800" y="1828800"/>
                  <a:ext cx="685800" cy="227754"/>
                </a:xfrm>
                <a:prstGeom prst="rect">
                  <a:avLst/>
                </a:prstGeom>
                <a:noFill/>
                <a:ln w="9525">
                  <a:noFill/>
                  <a:miter lim="800000"/>
                  <a:headEnd/>
                  <a:tailEnd/>
                </a:ln>
              </p:spPr>
              <p:txBody>
                <a:bodyPr>
                  <a:spAutoFit/>
                </a:bodyPr>
                <a:lstStyle/>
                <a:p>
                  <a:r>
                    <a:rPr lang="en-US" sz="900" i="1">
                      <a:solidFill>
                        <a:srgbClr val="FFFFFF"/>
                      </a:solidFill>
                    </a:rPr>
                    <a:t>Iconium</a:t>
                  </a:r>
                </a:p>
              </p:txBody>
            </p:sp>
            <p:sp>
              <p:nvSpPr>
                <p:cNvPr id="22599" name="TextBox 79"/>
                <p:cNvSpPr txBox="1">
                  <a:spLocks noChangeArrowheads="1"/>
                </p:cNvSpPr>
                <p:nvPr/>
              </p:nvSpPr>
              <p:spPr bwMode="auto">
                <a:xfrm>
                  <a:off x="6019800" y="2029968"/>
                  <a:ext cx="762000" cy="227754"/>
                </a:xfrm>
                <a:prstGeom prst="rect">
                  <a:avLst/>
                </a:prstGeom>
                <a:noFill/>
                <a:ln w="9525">
                  <a:noFill/>
                  <a:miter lim="800000"/>
                  <a:headEnd/>
                  <a:tailEnd/>
                </a:ln>
              </p:spPr>
              <p:txBody>
                <a:bodyPr>
                  <a:spAutoFit/>
                </a:bodyPr>
                <a:lstStyle/>
                <a:p>
                  <a:r>
                    <a:rPr lang="en-US" sz="900" i="1">
                      <a:solidFill>
                        <a:srgbClr val="FFFFFF"/>
                      </a:solidFill>
                    </a:rPr>
                    <a:t>Lystra</a:t>
                  </a:r>
                </a:p>
              </p:txBody>
            </p:sp>
            <p:sp>
              <p:nvSpPr>
                <p:cNvPr id="22600" name="TextBox 80"/>
                <p:cNvSpPr txBox="1">
                  <a:spLocks noChangeArrowheads="1"/>
                </p:cNvSpPr>
                <p:nvPr/>
              </p:nvSpPr>
              <p:spPr bwMode="auto">
                <a:xfrm>
                  <a:off x="6553200" y="2133600"/>
                  <a:ext cx="914400" cy="227754"/>
                </a:xfrm>
                <a:prstGeom prst="rect">
                  <a:avLst/>
                </a:prstGeom>
                <a:noFill/>
                <a:ln w="9525">
                  <a:noFill/>
                  <a:miter lim="800000"/>
                  <a:headEnd/>
                  <a:tailEnd/>
                </a:ln>
              </p:spPr>
              <p:txBody>
                <a:bodyPr>
                  <a:spAutoFit/>
                </a:bodyPr>
                <a:lstStyle/>
                <a:p>
                  <a:r>
                    <a:rPr lang="en-US" sz="900" i="1">
                      <a:solidFill>
                        <a:srgbClr val="FFFFFF"/>
                      </a:solidFill>
                    </a:rPr>
                    <a:t>Derbe</a:t>
                  </a:r>
                </a:p>
              </p:txBody>
            </p:sp>
          </p:grpSp>
          <p:sp>
            <p:nvSpPr>
              <p:cNvPr id="32" name="Flowchart: Connector 31"/>
              <p:cNvSpPr>
                <a:spLocks noChangeAspect="1"/>
              </p:cNvSpPr>
              <p:nvPr/>
            </p:nvSpPr>
            <p:spPr>
              <a:xfrm>
                <a:off x="6934167" y="4648877"/>
                <a:ext cx="26988" cy="2662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3" name="Flowchart: Connector 32"/>
              <p:cNvSpPr>
                <a:spLocks noChangeAspect="1"/>
              </p:cNvSpPr>
              <p:nvPr/>
            </p:nvSpPr>
            <p:spPr>
              <a:xfrm>
                <a:off x="7669191" y="3734139"/>
                <a:ext cx="26987" cy="2662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4" name="Flowchart: Connector 33"/>
              <p:cNvSpPr>
                <a:spLocks noChangeAspect="1"/>
              </p:cNvSpPr>
              <p:nvPr/>
            </p:nvSpPr>
            <p:spPr>
              <a:xfrm>
                <a:off x="3020922" y="811361"/>
                <a:ext cx="26987" cy="2662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6" name="Flowchart: Connector 35"/>
              <p:cNvSpPr>
                <a:spLocks noChangeAspect="1"/>
              </p:cNvSpPr>
              <p:nvPr/>
            </p:nvSpPr>
            <p:spPr>
              <a:xfrm>
                <a:off x="2716117" y="914739"/>
                <a:ext cx="26987" cy="2662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7" name="Flowchart: Connector 36"/>
              <p:cNvSpPr>
                <a:spLocks noChangeAspect="1"/>
              </p:cNvSpPr>
              <p:nvPr/>
            </p:nvSpPr>
            <p:spPr>
              <a:xfrm>
                <a:off x="2895507" y="989923"/>
                <a:ext cx="26988" cy="2819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8" name="Flowchart: Connector 37"/>
              <p:cNvSpPr>
                <a:spLocks noChangeAspect="1"/>
              </p:cNvSpPr>
              <p:nvPr/>
            </p:nvSpPr>
            <p:spPr>
              <a:xfrm>
                <a:off x="2411312" y="989923"/>
                <a:ext cx="26987" cy="2819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9" name="Flowchart: Connector 38"/>
              <p:cNvSpPr>
                <a:spLocks noChangeAspect="1"/>
              </p:cNvSpPr>
              <p:nvPr/>
            </p:nvSpPr>
            <p:spPr>
              <a:xfrm>
                <a:off x="2895507" y="2058162"/>
                <a:ext cx="26988" cy="2662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0" name="Flowchart: Connector 39"/>
              <p:cNvSpPr>
                <a:spLocks noChangeAspect="1"/>
              </p:cNvSpPr>
              <p:nvPr/>
            </p:nvSpPr>
            <p:spPr>
              <a:xfrm>
                <a:off x="3200311" y="811361"/>
                <a:ext cx="26988" cy="2662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1" name="Flowchart: Connector 40"/>
              <p:cNvSpPr>
                <a:spLocks noChangeAspect="1"/>
              </p:cNvSpPr>
              <p:nvPr/>
            </p:nvSpPr>
            <p:spPr>
              <a:xfrm>
                <a:off x="2666903" y="2181903"/>
                <a:ext cx="26988" cy="2819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2" name="Flowchart: Connector 41"/>
              <p:cNvSpPr>
                <a:spLocks noChangeAspect="1"/>
              </p:cNvSpPr>
              <p:nvPr/>
            </p:nvSpPr>
            <p:spPr>
              <a:xfrm>
                <a:off x="2666903" y="2258653"/>
                <a:ext cx="26988" cy="2662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3" name="Flowchart: Connector 42"/>
              <p:cNvSpPr>
                <a:spLocks noChangeAspect="1"/>
              </p:cNvSpPr>
              <p:nvPr/>
            </p:nvSpPr>
            <p:spPr>
              <a:xfrm>
                <a:off x="3097123" y="734611"/>
                <a:ext cx="26987" cy="26627"/>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4" name="Flowchart: Connector 43"/>
              <p:cNvSpPr>
                <a:spLocks noChangeAspect="1"/>
              </p:cNvSpPr>
              <p:nvPr/>
            </p:nvSpPr>
            <p:spPr>
              <a:xfrm>
                <a:off x="3886121" y="1295358"/>
                <a:ext cx="26988" cy="2819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5" name="Flowchart: Connector 44"/>
              <p:cNvSpPr>
                <a:spLocks noChangeAspect="1"/>
              </p:cNvSpPr>
              <p:nvPr/>
            </p:nvSpPr>
            <p:spPr>
              <a:xfrm>
                <a:off x="7162770" y="2438781"/>
                <a:ext cx="26988" cy="26627"/>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 name="Flowchart: Connector 45"/>
              <p:cNvSpPr>
                <a:spLocks noChangeAspect="1"/>
              </p:cNvSpPr>
              <p:nvPr/>
            </p:nvSpPr>
            <p:spPr>
              <a:xfrm>
                <a:off x="4240140" y="2106719"/>
                <a:ext cx="26987" cy="26627"/>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576" name="TextBox 46"/>
              <p:cNvSpPr txBox="1">
                <a:spLocks noChangeArrowheads="1"/>
              </p:cNvSpPr>
              <p:nvPr/>
            </p:nvSpPr>
            <p:spPr bwMode="auto">
              <a:xfrm>
                <a:off x="6934200" y="4572000"/>
                <a:ext cx="1066800" cy="227754"/>
              </a:xfrm>
              <a:prstGeom prst="rect">
                <a:avLst/>
              </a:prstGeom>
              <a:noFill/>
              <a:ln w="9525">
                <a:noFill/>
                <a:miter lim="800000"/>
                <a:headEnd/>
                <a:tailEnd/>
              </a:ln>
            </p:spPr>
            <p:txBody>
              <a:bodyPr>
                <a:spAutoFit/>
              </a:bodyPr>
              <a:lstStyle/>
              <a:p>
                <a:r>
                  <a:rPr lang="en-US" sz="900" i="1">
                    <a:solidFill>
                      <a:srgbClr val="FFFFFF"/>
                    </a:solidFill>
                  </a:rPr>
                  <a:t>Jerusalem</a:t>
                </a:r>
              </a:p>
            </p:txBody>
          </p:sp>
          <p:sp>
            <p:nvSpPr>
              <p:cNvPr id="22577" name="TextBox 47"/>
              <p:cNvSpPr txBox="1">
                <a:spLocks noChangeArrowheads="1"/>
              </p:cNvSpPr>
              <p:nvPr/>
            </p:nvSpPr>
            <p:spPr bwMode="auto">
              <a:xfrm>
                <a:off x="7620000" y="3591446"/>
                <a:ext cx="838200" cy="242938"/>
              </a:xfrm>
              <a:prstGeom prst="rect">
                <a:avLst/>
              </a:prstGeom>
              <a:noFill/>
              <a:ln w="9525">
                <a:noFill/>
                <a:miter lim="800000"/>
                <a:headEnd/>
                <a:tailEnd/>
              </a:ln>
            </p:spPr>
            <p:txBody>
              <a:bodyPr>
                <a:spAutoFit/>
              </a:bodyPr>
              <a:lstStyle/>
              <a:p>
                <a:r>
                  <a:rPr lang="en-US" sz="1000" i="1">
                    <a:solidFill>
                      <a:srgbClr val="FFFFFF"/>
                    </a:solidFill>
                  </a:rPr>
                  <a:t>  </a:t>
                </a:r>
                <a:r>
                  <a:rPr lang="en-US" sz="900" i="1">
                    <a:solidFill>
                      <a:srgbClr val="FFFFFF"/>
                    </a:solidFill>
                  </a:rPr>
                  <a:t>Damascus</a:t>
                </a:r>
              </a:p>
            </p:txBody>
          </p:sp>
          <p:sp>
            <p:nvSpPr>
              <p:cNvPr id="22578" name="TextBox 48"/>
              <p:cNvSpPr txBox="1">
                <a:spLocks noChangeArrowheads="1"/>
              </p:cNvSpPr>
              <p:nvPr/>
            </p:nvSpPr>
            <p:spPr bwMode="auto">
              <a:xfrm>
                <a:off x="7162800" y="2253318"/>
                <a:ext cx="609600" cy="227754"/>
              </a:xfrm>
              <a:prstGeom prst="rect">
                <a:avLst/>
              </a:prstGeom>
              <a:noFill/>
              <a:ln w="9525">
                <a:noFill/>
                <a:miter lim="800000"/>
                <a:headEnd/>
                <a:tailEnd/>
              </a:ln>
            </p:spPr>
            <p:txBody>
              <a:bodyPr>
                <a:spAutoFit/>
              </a:bodyPr>
              <a:lstStyle/>
              <a:p>
                <a:r>
                  <a:rPr lang="en-US" sz="900" i="1">
                    <a:solidFill>
                      <a:srgbClr val="FFFFFF"/>
                    </a:solidFill>
                  </a:rPr>
                  <a:t>Tarsus</a:t>
                </a:r>
              </a:p>
            </p:txBody>
          </p:sp>
          <p:sp>
            <p:nvSpPr>
              <p:cNvPr id="22579" name="TextBox 49"/>
              <p:cNvSpPr txBox="1">
                <a:spLocks noChangeArrowheads="1"/>
              </p:cNvSpPr>
              <p:nvPr/>
            </p:nvSpPr>
            <p:spPr bwMode="auto">
              <a:xfrm>
                <a:off x="3733800" y="1052576"/>
                <a:ext cx="609600" cy="227754"/>
              </a:xfrm>
              <a:prstGeom prst="rect">
                <a:avLst/>
              </a:prstGeom>
              <a:noFill/>
              <a:ln w="9525">
                <a:noFill/>
                <a:miter lim="800000"/>
                <a:headEnd/>
                <a:tailEnd/>
              </a:ln>
            </p:spPr>
            <p:txBody>
              <a:bodyPr>
                <a:spAutoFit/>
              </a:bodyPr>
              <a:lstStyle/>
              <a:p>
                <a:r>
                  <a:rPr lang="en-US" sz="900" i="1">
                    <a:solidFill>
                      <a:srgbClr val="FFFFFF"/>
                    </a:solidFill>
                  </a:rPr>
                  <a:t>Troas</a:t>
                </a:r>
              </a:p>
            </p:txBody>
          </p:sp>
          <p:sp>
            <p:nvSpPr>
              <p:cNvPr id="22580" name="TextBox 50"/>
              <p:cNvSpPr txBox="1">
                <a:spLocks noChangeArrowheads="1"/>
              </p:cNvSpPr>
              <p:nvPr/>
            </p:nvSpPr>
            <p:spPr bwMode="auto">
              <a:xfrm>
                <a:off x="3276600" y="601472"/>
                <a:ext cx="762000" cy="227754"/>
              </a:xfrm>
              <a:prstGeom prst="rect">
                <a:avLst/>
              </a:prstGeom>
              <a:noFill/>
              <a:ln w="9525">
                <a:noFill/>
                <a:miter lim="800000"/>
                <a:headEnd/>
                <a:tailEnd/>
              </a:ln>
            </p:spPr>
            <p:txBody>
              <a:bodyPr>
                <a:spAutoFit/>
              </a:bodyPr>
              <a:lstStyle/>
              <a:p>
                <a:r>
                  <a:rPr lang="en-US" sz="900" i="1">
                    <a:solidFill>
                      <a:srgbClr val="FFFFFF"/>
                    </a:solidFill>
                  </a:rPr>
                  <a:t>Neapolis</a:t>
                </a:r>
              </a:p>
            </p:txBody>
          </p:sp>
          <p:sp>
            <p:nvSpPr>
              <p:cNvPr id="22581" name="TextBox 51"/>
              <p:cNvSpPr txBox="1">
                <a:spLocks noChangeArrowheads="1"/>
              </p:cNvSpPr>
              <p:nvPr/>
            </p:nvSpPr>
            <p:spPr bwMode="auto">
              <a:xfrm>
                <a:off x="2819400" y="533400"/>
                <a:ext cx="685800" cy="227754"/>
              </a:xfrm>
              <a:prstGeom prst="rect">
                <a:avLst/>
              </a:prstGeom>
              <a:noFill/>
              <a:ln w="9525">
                <a:noFill/>
                <a:miter lim="800000"/>
                <a:headEnd/>
                <a:tailEnd/>
              </a:ln>
            </p:spPr>
            <p:txBody>
              <a:bodyPr>
                <a:spAutoFit/>
              </a:bodyPr>
              <a:lstStyle/>
              <a:p>
                <a:pPr algn="ctr"/>
                <a:r>
                  <a:rPr lang="en-US" sz="900" i="1">
                    <a:solidFill>
                      <a:srgbClr val="FFFFFF"/>
                    </a:solidFill>
                  </a:rPr>
                  <a:t>Philippi</a:t>
                </a:r>
              </a:p>
            </p:txBody>
          </p:sp>
          <p:sp>
            <p:nvSpPr>
              <p:cNvPr id="53" name="TextBox 52"/>
              <p:cNvSpPr txBox="1"/>
              <p:nvPr/>
            </p:nvSpPr>
            <p:spPr>
              <a:xfrm>
                <a:off x="2895507" y="902208"/>
                <a:ext cx="762011" cy="227119"/>
              </a:xfrm>
              <a:prstGeom prst="rect">
                <a:avLst/>
              </a:prstGeom>
              <a:noFill/>
            </p:spPr>
            <p:txBody>
              <a:bodyPr>
                <a:spAutoFit/>
              </a:bodyPr>
              <a:lstStyle/>
              <a:p>
                <a:pPr>
                  <a:defRPr/>
                </a:pPr>
                <a:r>
                  <a:rPr lang="en-US" sz="900" i="1" dirty="0" err="1">
                    <a:solidFill>
                      <a:prstClr val="white"/>
                    </a:solidFill>
                    <a:effectLst>
                      <a:outerShdw blurRad="38100" dist="38100" dir="2700000" algn="tl">
                        <a:srgbClr val="000000">
                          <a:alpha val="43137"/>
                        </a:srgbClr>
                      </a:outerShdw>
                    </a:effectLst>
                    <a:latin typeface="Arial" pitchFamily="34" charset="0"/>
                    <a:cs typeface="Arial" pitchFamily="34" charset="0"/>
                  </a:rPr>
                  <a:t>Apollonia</a:t>
                </a:r>
                <a:endParaRPr lang="en-US" sz="900" i="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22583" name="TextBox 53"/>
              <p:cNvSpPr txBox="1">
                <a:spLocks noChangeArrowheads="1"/>
              </p:cNvSpPr>
              <p:nvPr/>
            </p:nvSpPr>
            <p:spPr bwMode="auto">
              <a:xfrm>
                <a:off x="2286000" y="674454"/>
                <a:ext cx="914400" cy="227754"/>
              </a:xfrm>
              <a:prstGeom prst="rect">
                <a:avLst/>
              </a:prstGeom>
              <a:noFill/>
              <a:ln w="9525">
                <a:noFill/>
                <a:miter lim="800000"/>
                <a:headEnd/>
                <a:tailEnd/>
              </a:ln>
            </p:spPr>
            <p:txBody>
              <a:bodyPr>
                <a:spAutoFit/>
              </a:bodyPr>
              <a:lstStyle/>
              <a:p>
                <a:r>
                  <a:rPr lang="en-US" sz="900" i="1">
                    <a:solidFill>
                      <a:srgbClr val="FFFFFF"/>
                    </a:solidFill>
                  </a:rPr>
                  <a:t>Amphipolis</a:t>
                </a:r>
              </a:p>
            </p:txBody>
          </p:sp>
          <p:sp>
            <p:nvSpPr>
              <p:cNvPr id="22584" name="TextBox 55"/>
              <p:cNvSpPr txBox="1">
                <a:spLocks noChangeArrowheads="1"/>
              </p:cNvSpPr>
              <p:nvPr/>
            </p:nvSpPr>
            <p:spPr bwMode="auto">
              <a:xfrm>
                <a:off x="2057400" y="990600"/>
                <a:ext cx="533400" cy="227754"/>
              </a:xfrm>
              <a:prstGeom prst="rect">
                <a:avLst/>
              </a:prstGeom>
              <a:noFill/>
              <a:ln w="9525">
                <a:noFill/>
                <a:miter lim="800000"/>
                <a:headEnd/>
                <a:tailEnd/>
              </a:ln>
            </p:spPr>
            <p:txBody>
              <a:bodyPr>
                <a:spAutoFit/>
              </a:bodyPr>
              <a:lstStyle/>
              <a:p>
                <a:r>
                  <a:rPr lang="en-US" sz="900" i="1">
                    <a:solidFill>
                      <a:srgbClr val="FFFFFF"/>
                    </a:solidFill>
                  </a:rPr>
                  <a:t>Berea</a:t>
                </a:r>
              </a:p>
            </p:txBody>
          </p:sp>
          <p:sp>
            <p:nvSpPr>
              <p:cNvPr id="57" name="TextBox 56"/>
              <p:cNvSpPr txBox="1"/>
              <p:nvPr/>
            </p:nvSpPr>
            <p:spPr>
              <a:xfrm>
                <a:off x="2438300" y="1878034"/>
                <a:ext cx="762011" cy="227118"/>
              </a:xfrm>
              <a:prstGeom prst="rect">
                <a:avLst/>
              </a:prstGeom>
              <a:noFill/>
            </p:spPr>
            <p:txBody>
              <a:bodyPr>
                <a:spAutoFit/>
              </a:bodyPr>
              <a:lstStyle/>
              <a:p>
                <a:pPr>
                  <a:defRPr/>
                </a:pPr>
                <a:r>
                  <a:rPr lang="en-US" sz="900" i="1" dirty="0">
                    <a:solidFill>
                      <a:prstClr val="white"/>
                    </a:solidFill>
                    <a:effectLst>
                      <a:outerShdw blurRad="38100" dist="38100" dir="2700000" algn="tl">
                        <a:srgbClr val="000000">
                          <a:alpha val="43137"/>
                        </a:srgbClr>
                      </a:outerShdw>
                    </a:effectLst>
                    <a:latin typeface="Arial" pitchFamily="34" charset="0"/>
                    <a:cs typeface="Arial" pitchFamily="34" charset="0"/>
                  </a:rPr>
                  <a:t>Athens</a:t>
                </a:r>
                <a:endParaRPr lang="en-US" sz="900" i="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22586" name="TextBox 57"/>
              <p:cNvSpPr txBox="1">
                <a:spLocks noChangeArrowheads="1"/>
              </p:cNvSpPr>
              <p:nvPr/>
            </p:nvSpPr>
            <p:spPr bwMode="auto">
              <a:xfrm>
                <a:off x="2133600" y="2039779"/>
                <a:ext cx="838200" cy="227754"/>
              </a:xfrm>
              <a:prstGeom prst="rect">
                <a:avLst/>
              </a:prstGeom>
              <a:noFill/>
              <a:ln w="9525">
                <a:noFill/>
                <a:miter lim="800000"/>
                <a:headEnd/>
                <a:tailEnd/>
              </a:ln>
            </p:spPr>
            <p:txBody>
              <a:bodyPr>
                <a:spAutoFit/>
              </a:bodyPr>
              <a:lstStyle/>
              <a:p>
                <a:r>
                  <a:rPr lang="en-US" sz="900" i="1">
                    <a:solidFill>
                      <a:srgbClr val="FFFFFF"/>
                    </a:solidFill>
                  </a:rPr>
                  <a:t>Corinth</a:t>
                </a:r>
              </a:p>
            </p:txBody>
          </p:sp>
          <p:sp>
            <p:nvSpPr>
              <p:cNvPr id="59" name="TextBox 58"/>
              <p:cNvSpPr txBox="1"/>
              <p:nvPr/>
            </p:nvSpPr>
            <p:spPr>
              <a:xfrm>
                <a:off x="2666903" y="2105152"/>
                <a:ext cx="914414" cy="227119"/>
              </a:xfrm>
              <a:prstGeom prst="rect">
                <a:avLst/>
              </a:prstGeom>
              <a:noFill/>
            </p:spPr>
            <p:txBody>
              <a:bodyPr>
                <a:spAutoFit/>
              </a:bodyPr>
              <a:lstStyle/>
              <a:p>
                <a:pPr>
                  <a:defRPr/>
                </a:pPr>
                <a:r>
                  <a:rPr lang="en-US" sz="900" i="1" dirty="0" err="1">
                    <a:solidFill>
                      <a:prstClr val="white"/>
                    </a:solidFill>
                    <a:effectLst>
                      <a:outerShdw blurRad="38100" dist="38100" dir="2700000" algn="tl">
                        <a:srgbClr val="000000">
                          <a:alpha val="43137"/>
                        </a:srgbClr>
                      </a:outerShdw>
                    </a:effectLst>
                    <a:latin typeface="Arial" pitchFamily="34" charset="0"/>
                    <a:cs typeface="Arial" pitchFamily="34" charset="0"/>
                  </a:rPr>
                  <a:t>Cenchreae</a:t>
                </a:r>
                <a:endParaRPr lang="en-US" sz="900" i="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22588" name="TextBox 59"/>
              <p:cNvSpPr txBox="1">
                <a:spLocks noChangeArrowheads="1"/>
              </p:cNvSpPr>
              <p:nvPr/>
            </p:nvSpPr>
            <p:spPr bwMode="auto">
              <a:xfrm>
                <a:off x="4267200" y="1994356"/>
                <a:ext cx="685800" cy="227754"/>
              </a:xfrm>
              <a:prstGeom prst="rect">
                <a:avLst/>
              </a:prstGeom>
              <a:noFill/>
              <a:ln w="9525">
                <a:noFill/>
                <a:miter lim="800000"/>
                <a:headEnd/>
                <a:tailEnd/>
              </a:ln>
            </p:spPr>
            <p:txBody>
              <a:bodyPr>
                <a:spAutoFit/>
              </a:bodyPr>
              <a:lstStyle/>
              <a:p>
                <a:r>
                  <a:rPr lang="en-US" sz="900" i="1">
                    <a:solidFill>
                      <a:srgbClr val="FFFFFF"/>
                    </a:solidFill>
                  </a:rPr>
                  <a:t>Ephesus</a:t>
                </a:r>
              </a:p>
            </p:txBody>
          </p:sp>
          <p:sp>
            <p:nvSpPr>
              <p:cNvPr id="55" name="TextBox 54"/>
              <p:cNvSpPr txBox="1"/>
              <p:nvPr/>
            </p:nvSpPr>
            <p:spPr>
              <a:xfrm>
                <a:off x="2895507" y="1201378"/>
                <a:ext cx="990615" cy="227118"/>
              </a:xfrm>
              <a:prstGeom prst="rect">
                <a:avLst/>
              </a:prstGeom>
              <a:noFill/>
            </p:spPr>
            <p:txBody>
              <a:bodyPr>
                <a:spAutoFit/>
              </a:bodyPr>
              <a:lstStyle/>
              <a:p>
                <a:pPr>
                  <a:defRPr/>
                </a:pPr>
                <a:r>
                  <a:rPr lang="en-US" sz="900" i="1" dirty="0">
                    <a:solidFill>
                      <a:prstClr val="white"/>
                    </a:solidFill>
                    <a:effectLst>
                      <a:outerShdw blurRad="38100" dist="38100" dir="2700000" algn="tl">
                        <a:srgbClr val="000000">
                          <a:alpha val="43137"/>
                        </a:srgbClr>
                      </a:outerShdw>
                    </a:effectLst>
                    <a:latin typeface="Arial" pitchFamily="34" charset="0"/>
                    <a:cs typeface="Arial" pitchFamily="34" charset="0"/>
                  </a:rPr>
                  <a:t>Thessalonica</a:t>
                </a:r>
                <a:endParaRPr lang="en-US" sz="900" i="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22560" name="TextBox 26"/>
            <p:cNvSpPr txBox="1">
              <a:spLocks noChangeArrowheads="1"/>
            </p:cNvSpPr>
            <p:nvPr/>
          </p:nvSpPr>
          <p:spPr bwMode="auto">
            <a:xfrm>
              <a:off x="3505200" y="2133600"/>
              <a:ext cx="381000" cy="369332"/>
            </a:xfrm>
            <a:prstGeom prst="rect">
              <a:avLst/>
            </a:prstGeom>
            <a:noFill/>
            <a:ln w="9525">
              <a:noFill/>
              <a:miter lim="800000"/>
              <a:headEnd/>
              <a:tailEnd/>
            </a:ln>
          </p:spPr>
          <p:txBody>
            <a:bodyPr>
              <a:spAutoFit/>
            </a:bodyPr>
            <a:lstStyle/>
            <a:p>
              <a:endParaRPr lang="en-US">
                <a:solidFill>
                  <a:srgbClr val="000000"/>
                </a:solidFill>
              </a:endParaRPr>
            </a:p>
          </p:txBody>
        </p:sp>
      </p:grpSp>
      <p:sp>
        <p:nvSpPr>
          <p:cNvPr id="111" name="Rectangle 110"/>
          <p:cNvSpPr/>
          <p:nvPr/>
        </p:nvSpPr>
        <p:spPr>
          <a:xfrm>
            <a:off x="5589588" y="4341813"/>
            <a:ext cx="1268412" cy="230187"/>
          </a:xfrm>
          <a:prstGeom prst="rect">
            <a:avLst/>
          </a:prstGeom>
        </p:spPr>
        <p:txBody>
          <a:bodyPr wrap="none">
            <a:spAutoFit/>
          </a:bodyPr>
          <a:lstStyle/>
          <a:p>
            <a:pPr algn="r">
              <a:defRPr/>
            </a:pPr>
            <a:r>
              <a:rPr lang="en-US" sz="900" i="1" spc="50" dirty="0">
                <a:solidFill>
                  <a:prstClr val="white"/>
                </a:solidFill>
                <a:effectLst>
                  <a:outerShdw blurRad="38100" dist="38100" dir="2700000" algn="tl">
                    <a:srgbClr val="000000">
                      <a:alpha val="43137"/>
                    </a:srgbClr>
                  </a:outerShdw>
                </a:effectLst>
                <a:latin typeface="Arial" pitchFamily="34" charset="0"/>
                <a:cs typeface="Arial" pitchFamily="34" charset="0"/>
              </a:rPr>
              <a:t>Caesarea </a:t>
            </a:r>
            <a:r>
              <a:rPr lang="en-US" sz="900" i="1" spc="50" dirty="0" err="1">
                <a:solidFill>
                  <a:prstClr val="white"/>
                </a:solidFill>
                <a:effectLst>
                  <a:outerShdw blurRad="38100" dist="38100" dir="2700000" algn="tl">
                    <a:srgbClr val="000000">
                      <a:alpha val="43137"/>
                    </a:srgbClr>
                  </a:outerShdw>
                </a:effectLst>
                <a:latin typeface="Arial" pitchFamily="34" charset="0"/>
                <a:cs typeface="Arial" pitchFamily="34" charset="0"/>
              </a:rPr>
              <a:t>Maritima</a:t>
            </a:r>
            <a:endParaRPr lang="en-US" sz="900" i="1" spc="50"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12" name="Flowchart: Connector 111"/>
          <p:cNvSpPr>
            <a:spLocks noChangeAspect="1"/>
          </p:cNvSpPr>
          <p:nvPr/>
        </p:nvSpPr>
        <p:spPr>
          <a:xfrm>
            <a:off x="6858000" y="4343400"/>
            <a:ext cx="26988" cy="2698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14" name="Straight Connector 113"/>
          <p:cNvCxnSpPr>
            <a:endCxn id="36" idx="4"/>
          </p:cNvCxnSpPr>
          <p:nvPr/>
        </p:nvCxnSpPr>
        <p:spPr>
          <a:xfrm rot="10800000">
            <a:off x="2728913" y="954088"/>
            <a:ext cx="319087" cy="265112"/>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Curved Connector 112"/>
          <p:cNvCxnSpPr/>
          <p:nvPr/>
        </p:nvCxnSpPr>
        <p:spPr>
          <a:xfrm rot="5400000" flipH="1" flipV="1">
            <a:off x="6972300" y="3924300"/>
            <a:ext cx="762000" cy="685800"/>
          </a:xfrm>
          <a:prstGeom prst="curvedConnector3">
            <a:avLst>
              <a:gd name="adj1" fmla="val 2907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9" name="Curved Connector 118"/>
          <p:cNvCxnSpPr/>
          <p:nvPr/>
        </p:nvCxnSpPr>
        <p:spPr>
          <a:xfrm rot="16200000" flipV="1">
            <a:off x="7162800" y="3200400"/>
            <a:ext cx="914400" cy="152400"/>
          </a:xfrm>
          <a:prstGeom prst="curvedConnector3">
            <a:avLst>
              <a:gd name="adj1" fmla="val 49254"/>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5" name="Curved Connector 124"/>
          <p:cNvCxnSpPr/>
          <p:nvPr/>
        </p:nvCxnSpPr>
        <p:spPr>
          <a:xfrm rot="10800000">
            <a:off x="7239000" y="2514600"/>
            <a:ext cx="304800" cy="228600"/>
          </a:xfrm>
          <a:prstGeom prst="curvedConnector3">
            <a:avLst>
              <a:gd name="adj1" fmla="val -4403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8" name="Curved Connector 127"/>
          <p:cNvCxnSpPr/>
          <p:nvPr/>
        </p:nvCxnSpPr>
        <p:spPr>
          <a:xfrm rot="10800000">
            <a:off x="6629400" y="2362200"/>
            <a:ext cx="457200" cy="152400"/>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6" name="Curved Connector 145"/>
          <p:cNvCxnSpPr/>
          <p:nvPr/>
        </p:nvCxnSpPr>
        <p:spPr>
          <a:xfrm rot="10800000">
            <a:off x="6096000" y="2286000"/>
            <a:ext cx="381000" cy="76200"/>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3" name="Straight Connector 152"/>
          <p:cNvCxnSpPr>
            <a:endCxn id="22599" idx="1"/>
          </p:cNvCxnSpPr>
          <p:nvPr/>
        </p:nvCxnSpPr>
        <p:spPr>
          <a:xfrm rot="5400000">
            <a:off x="5961856" y="2115344"/>
            <a:ext cx="11588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56" name="Curved Connector 155"/>
          <p:cNvCxnSpPr/>
          <p:nvPr/>
        </p:nvCxnSpPr>
        <p:spPr>
          <a:xfrm rot="10800000" flipV="1">
            <a:off x="5410200" y="1981200"/>
            <a:ext cx="533400" cy="76200"/>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8" name="Curved Connector 157"/>
          <p:cNvCxnSpPr/>
          <p:nvPr/>
        </p:nvCxnSpPr>
        <p:spPr>
          <a:xfrm rot="16200000" flipV="1">
            <a:off x="4762500" y="1409700"/>
            <a:ext cx="609600" cy="533400"/>
          </a:xfrm>
          <a:prstGeom prst="curvedConnector3">
            <a:avLst>
              <a:gd name="adj1" fmla="val 41045"/>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3" name="Curved Connector 162"/>
          <p:cNvCxnSpPr/>
          <p:nvPr/>
        </p:nvCxnSpPr>
        <p:spPr>
          <a:xfrm rot="10800000">
            <a:off x="3962400" y="1295400"/>
            <a:ext cx="762000" cy="76200"/>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6" name="Curved Connector 165"/>
          <p:cNvCxnSpPr/>
          <p:nvPr/>
        </p:nvCxnSpPr>
        <p:spPr>
          <a:xfrm rot="10800000">
            <a:off x="3276600" y="838200"/>
            <a:ext cx="533400" cy="457200"/>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9" name="Straight Connector 178"/>
          <p:cNvCxnSpPr/>
          <p:nvPr/>
        </p:nvCxnSpPr>
        <p:spPr>
          <a:xfrm rot="5400000">
            <a:off x="3048000" y="762000"/>
            <a:ext cx="76200" cy="762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81" name="Straight Connector 180"/>
          <p:cNvCxnSpPr>
            <a:stCxn id="43" idx="2"/>
          </p:cNvCxnSpPr>
          <p:nvPr/>
        </p:nvCxnSpPr>
        <p:spPr>
          <a:xfrm rot="10800000" flipH="1" flipV="1">
            <a:off x="3097213" y="758825"/>
            <a:ext cx="103187" cy="79375"/>
          </a:xfrm>
          <a:prstGeom prst="line">
            <a:avLst/>
          </a:prstGeom>
        </p:spPr>
        <p:style>
          <a:lnRef idx="2">
            <a:schemeClr val="accent2"/>
          </a:lnRef>
          <a:fillRef idx="0">
            <a:schemeClr val="accent2"/>
          </a:fillRef>
          <a:effectRef idx="1">
            <a:schemeClr val="accent2"/>
          </a:effectRef>
          <a:fontRef idx="minor">
            <a:schemeClr val="tx1"/>
          </a:fontRef>
        </p:style>
      </p:cxnSp>
      <p:cxnSp>
        <p:nvCxnSpPr>
          <p:cNvPr id="186" name="Straight Connector 185"/>
          <p:cNvCxnSpPr>
            <a:stCxn id="53" idx="1"/>
            <a:endCxn id="36" idx="5"/>
          </p:cNvCxnSpPr>
          <p:nvPr/>
        </p:nvCxnSpPr>
        <p:spPr>
          <a:xfrm rot="10800000">
            <a:off x="2738438" y="950913"/>
            <a:ext cx="157162" cy="79375"/>
          </a:xfrm>
          <a:prstGeom prst="line">
            <a:avLst/>
          </a:prstGeom>
        </p:spPr>
        <p:style>
          <a:lnRef idx="2">
            <a:schemeClr val="accent2"/>
          </a:lnRef>
          <a:fillRef idx="0">
            <a:schemeClr val="accent2"/>
          </a:fillRef>
          <a:effectRef idx="1">
            <a:schemeClr val="accent2"/>
          </a:effectRef>
          <a:fontRef idx="minor">
            <a:schemeClr val="tx1"/>
          </a:fontRef>
        </p:style>
      </p:cxnSp>
      <p:cxnSp>
        <p:nvCxnSpPr>
          <p:cNvPr id="191" name="Straight Connector 190"/>
          <p:cNvCxnSpPr>
            <a:stCxn id="36" idx="7"/>
            <a:endCxn id="38" idx="6"/>
          </p:cNvCxnSpPr>
          <p:nvPr/>
        </p:nvCxnSpPr>
        <p:spPr>
          <a:xfrm rot="16200000" flipH="1" flipV="1">
            <a:off x="2544762" y="823913"/>
            <a:ext cx="87313" cy="300038"/>
          </a:xfrm>
          <a:prstGeom prst="line">
            <a:avLst/>
          </a:prstGeom>
        </p:spPr>
        <p:style>
          <a:lnRef idx="2">
            <a:schemeClr val="accent2"/>
          </a:lnRef>
          <a:fillRef idx="0">
            <a:schemeClr val="accent2"/>
          </a:fillRef>
          <a:effectRef idx="1">
            <a:schemeClr val="accent2"/>
          </a:effectRef>
          <a:fontRef idx="minor">
            <a:schemeClr val="tx1"/>
          </a:fontRef>
        </p:style>
      </p:cxnSp>
      <p:sp>
        <p:nvSpPr>
          <p:cNvPr id="198" name="Freeform 197"/>
          <p:cNvSpPr/>
          <p:nvPr/>
        </p:nvSpPr>
        <p:spPr>
          <a:xfrm>
            <a:off x="2895600" y="842963"/>
            <a:ext cx="133350" cy="173037"/>
          </a:xfrm>
          <a:custGeom>
            <a:avLst/>
            <a:gdLst>
              <a:gd name="connsiteX0" fmla="*/ 151919 w 151919"/>
              <a:gd name="connsiteY0" fmla="*/ 0 h 173073"/>
              <a:gd name="connsiteX1" fmla="*/ 19230 w 151919"/>
              <a:gd name="connsiteY1" fmla="*/ 49038 h 173073"/>
              <a:gd name="connsiteX2" fmla="*/ 36537 w 151919"/>
              <a:gd name="connsiteY2" fmla="*/ 173073 h 173073"/>
            </a:gdLst>
            <a:ahLst/>
            <a:cxnLst>
              <a:cxn ang="0">
                <a:pos x="connsiteX0" y="connsiteY0"/>
              </a:cxn>
              <a:cxn ang="0">
                <a:pos x="connsiteX1" y="connsiteY1"/>
              </a:cxn>
              <a:cxn ang="0">
                <a:pos x="connsiteX2" y="connsiteY2"/>
              </a:cxn>
            </a:cxnLst>
            <a:rect l="l" t="t" r="r" b="b"/>
            <a:pathLst>
              <a:path w="151919" h="173073">
                <a:moveTo>
                  <a:pt x="151919" y="0"/>
                </a:moveTo>
                <a:cubicBezTo>
                  <a:pt x="95189" y="10096"/>
                  <a:pt x="38460" y="20192"/>
                  <a:pt x="19230" y="49038"/>
                </a:cubicBezTo>
                <a:cubicBezTo>
                  <a:pt x="0" y="77884"/>
                  <a:pt x="33172" y="156247"/>
                  <a:pt x="36537" y="173073"/>
                </a:cubicBezTo>
              </a:path>
            </a:pathLst>
          </a:cu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n-US">
              <a:solidFill>
                <a:prstClr val="black"/>
              </a:solidFill>
            </a:endParaRPr>
          </a:p>
        </p:txBody>
      </p:sp>
      <p:cxnSp>
        <p:nvCxnSpPr>
          <p:cNvPr id="200" name="Curved Connector 199"/>
          <p:cNvCxnSpPr>
            <a:stCxn id="38" idx="6"/>
          </p:cNvCxnSpPr>
          <p:nvPr/>
        </p:nvCxnSpPr>
        <p:spPr>
          <a:xfrm>
            <a:off x="2438400" y="1017588"/>
            <a:ext cx="762000" cy="963612"/>
          </a:xfrm>
          <a:prstGeom prst="curved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5" name="Curved Connector 204"/>
          <p:cNvCxnSpPr>
            <a:stCxn id="57" idx="3"/>
            <a:endCxn id="39" idx="6"/>
          </p:cNvCxnSpPr>
          <p:nvPr/>
        </p:nvCxnSpPr>
        <p:spPr>
          <a:xfrm flipH="1">
            <a:off x="2922588" y="2017713"/>
            <a:ext cx="277812" cy="80962"/>
          </a:xfrm>
          <a:prstGeom prst="curvedConnector3">
            <a:avLst>
              <a:gd name="adj1" fmla="val 5240"/>
            </a:avLst>
          </a:prstGeom>
          <a:ln>
            <a:tailEnd type="arrow"/>
          </a:ln>
        </p:spPr>
        <p:style>
          <a:lnRef idx="2">
            <a:schemeClr val="accent2"/>
          </a:lnRef>
          <a:fillRef idx="0">
            <a:schemeClr val="accent2"/>
          </a:fillRef>
          <a:effectRef idx="1">
            <a:schemeClr val="accent2"/>
          </a:effectRef>
          <a:fontRef idx="minor">
            <a:schemeClr val="tx1"/>
          </a:fontRef>
        </p:style>
      </p:cxnSp>
      <p:sp>
        <p:nvSpPr>
          <p:cNvPr id="215" name="Freeform 214"/>
          <p:cNvSpPr/>
          <p:nvPr/>
        </p:nvSpPr>
        <p:spPr>
          <a:xfrm>
            <a:off x="2693988" y="2111375"/>
            <a:ext cx="184150" cy="112713"/>
          </a:xfrm>
          <a:custGeom>
            <a:avLst/>
            <a:gdLst>
              <a:gd name="connsiteX0" fmla="*/ 184196 w 184196"/>
              <a:gd name="connsiteY0" fmla="*/ 0 h 112513"/>
              <a:gd name="connsiteX1" fmla="*/ 164460 w 184196"/>
              <a:gd name="connsiteY1" fmla="*/ 6578 h 112513"/>
              <a:gd name="connsiteX2" fmla="*/ 154593 w 184196"/>
              <a:gd name="connsiteY2" fmla="*/ 9868 h 112513"/>
              <a:gd name="connsiteX3" fmla="*/ 138147 w 184196"/>
              <a:gd name="connsiteY3" fmla="*/ 19735 h 112513"/>
              <a:gd name="connsiteX4" fmla="*/ 111833 w 184196"/>
              <a:gd name="connsiteY4" fmla="*/ 39470 h 112513"/>
              <a:gd name="connsiteX5" fmla="*/ 85519 w 184196"/>
              <a:gd name="connsiteY5" fmla="*/ 46049 h 112513"/>
              <a:gd name="connsiteX6" fmla="*/ 69073 w 184196"/>
              <a:gd name="connsiteY6" fmla="*/ 59206 h 112513"/>
              <a:gd name="connsiteX7" fmla="*/ 55916 w 184196"/>
              <a:gd name="connsiteY7" fmla="*/ 75652 h 112513"/>
              <a:gd name="connsiteX8" fmla="*/ 46049 w 184196"/>
              <a:gd name="connsiteY8" fmla="*/ 82230 h 112513"/>
              <a:gd name="connsiteX9" fmla="*/ 26314 w 184196"/>
              <a:gd name="connsiteY9" fmla="*/ 108544 h 112513"/>
              <a:gd name="connsiteX10" fmla="*/ 16446 w 184196"/>
              <a:gd name="connsiteY10" fmla="*/ 111833 h 112513"/>
              <a:gd name="connsiteX11" fmla="*/ 0 w 184196"/>
              <a:gd name="connsiteY11" fmla="*/ 111833 h 11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96" h="112513">
                <a:moveTo>
                  <a:pt x="184196" y="0"/>
                </a:moveTo>
                <a:lnTo>
                  <a:pt x="164460" y="6578"/>
                </a:lnTo>
                <a:lnTo>
                  <a:pt x="154593" y="9868"/>
                </a:lnTo>
                <a:cubicBezTo>
                  <a:pt x="137920" y="26539"/>
                  <a:pt x="159500" y="6923"/>
                  <a:pt x="138147" y="19735"/>
                </a:cubicBezTo>
                <a:cubicBezTo>
                  <a:pt x="124020" y="28212"/>
                  <a:pt x="139139" y="34007"/>
                  <a:pt x="111833" y="39470"/>
                </a:cubicBezTo>
                <a:cubicBezTo>
                  <a:pt x="91987" y="43440"/>
                  <a:pt x="100691" y="40992"/>
                  <a:pt x="85519" y="46049"/>
                </a:cubicBezTo>
                <a:cubicBezTo>
                  <a:pt x="78192" y="50934"/>
                  <a:pt x="74430" y="52510"/>
                  <a:pt x="69073" y="59206"/>
                </a:cubicBezTo>
                <a:cubicBezTo>
                  <a:pt x="61474" y="68705"/>
                  <a:pt x="64741" y="68592"/>
                  <a:pt x="55916" y="75652"/>
                </a:cubicBezTo>
                <a:cubicBezTo>
                  <a:pt x="52829" y="78121"/>
                  <a:pt x="49338" y="80037"/>
                  <a:pt x="46049" y="82230"/>
                </a:cubicBezTo>
                <a:cubicBezTo>
                  <a:pt x="44965" y="83856"/>
                  <a:pt x="33072" y="104489"/>
                  <a:pt x="26314" y="108544"/>
                </a:cubicBezTo>
                <a:cubicBezTo>
                  <a:pt x="23341" y="110328"/>
                  <a:pt x="19886" y="111403"/>
                  <a:pt x="16446" y="111833"/>
                </a:cubicBezTo>
                <a:cubicBezTo>
                  <a:pt x="11006" y="112513"/>
                  <a:pt x="5482" y="111833"/>
                  <a:pt x="0" y="111833"/>
                </a:cubicBezTo>
              </a:path>
            </a:pathLst>
          </a:cu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n-US">
              <a:solidFill>
                <a:prstClr val="black"/>
              </a:solidFill>
            </a:endParaRPr>
          </a:p>
        </p:txBody>
      </p:sp>
      <p:sp>
        <p:nvSpPr>
          <p:cNvPr id="216" name="Freeform 215"/>
          <p:cNvSpPr/>
          <p:nvPr/>
        </p:nvSpPr>
        <p:spPr>
          <a:xfrm>
            <a:off x="2673350" y="2236788"/>
            <a:ext cx="12700" cy="61912"/>
          </a:xfrm>
          <a:custGeom>
            <a:avLst/>
            <a:gdLst>
              <a:gd name="connsiteX0" fmla="*/ 0 w 11373"/>
              <a:gd name="connsiteY0" fmla="*/ 0 h 62495"/>
              <a:gd name="connsiteX1" fmla="*/ 3289 w 11373"/>
              <a:gd name="connsiteY1" fmla="*/ 39470 h 62495"/>
              <a:gd name="connsiteX2" fmla="*/ 9867 w 11373"/>
              <a:gd name="connsiteY2" fmla="*/ 46049 h 62495"/>
              <a:gd name="connsiteX3" fmla="*/ 9867 w 11373"/>
              <a:gd name="connsiteY3" fmla="*/ 62495 h 62495"/>
            </a:gdLst>
            <a:ahLst/>
            <a:cxnLst>
              <a:cxn ang="0">
                <a:pos x="connsiteX0" y="connsiteY0"/>
              </a:cxn>
              <a:cxn ang="0">
                <a:pos x="connsiteX1" y="connsiteY1"/>
              </a:cxn>
              <a:cxn ang="0">
                <a:pos x="connsiteX2" y="connsiteY2"/>
              </a:cxn>
              <a:cxn ang="0">
                <a:pos x="connsiteX3" y="connsiteY3"/>
              </a:cxn>
            </a:cxnLst>
            <a:rect l="l" t="t" r="r" b="b"/>
            <a:pathLst>
              <a:path w="11373" h="62495">
                <a:moveTo>
                  <a:pt x="0" y="0"/>
                </a:moveTo>
                <a:cubicBezTo>
                  <a:pt x="1096" y="13157"/>
                  <a:pt x="523" y="26561"/>
                  <a:pt x="3289" y="39470"/>
                </a:cubicBezTo>
                <a:cubicBezTo>
                  <a:pt x="3939" y="42502"/>
                  <a:pt x="9015" y="43067"/>
                  <a:pt x="9867" y="46049"/>
                </a:cubicBezTo>
                <a:cubicBezTo>
                  <a:pt x="11373" y="51320"/>
                  <a:pt x="9867" y="57013"/>
                  <a:pt x="9867" y="62495"/>
                </a:cubicBezTo>
              </a:path>
            </a:pathLst>
          </a:cu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n-US">
              <a:solidFill>
                <a:prstClr val="black"/>
              </a:solidFill>
            </a:endParaRPr>
          </a:p>
        </p:txBody>
      </p:sp>
      <p:cxnSp>
        <p:nvCxnSpPr>
          <p:cNvPr id="218" name="Curved Connector 217"/>
          <p:cNvCxnSpPr>
            <a:stCxn id="42" idx="4"/>
          </p:cNvCxnSpPr>
          <p:nvPr/>
        </p:nvCxnSpPr>
        <p:spPr>
          <a:xfrm rot="16200000" flipH="1">
            <a:off x="3070225" y="1927226"/>
            <a:ext cx="122237" cy="900112"/>
          </a:xfrm>
          <a:prstGeom prst="curved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1" name="Curved Connector 220"/>
          <p:cNvCxnSpPr>
            <a:endCxn id="22588" idx="1"/>
          </p:cNvCxnSpPr>
          <p:nvPr/>
        </p:nvCxnSpPr>
        <p:spPr>
          <a:xfrm flipV="1">
            <a:off x="3657600" y="2136775"/>
            <a:ext cx="609600" cy="301625"/>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233" name="Freeform 232"/>
          <p:cNvSpPr/>
          <p:nvPr/>
        </p:nvSpPr>
        <p:spPr>
          <a:xfrm>
            <a:off x="4113213" y="2173288"/>
            <a:ext cx="1285875" cy="1439862"/>
          </a:xfrm>
          <a:custGeom>
            <a:avLst/>
            <a:gdLst>
              <a:gd name="connsiteX0" fmla="*/ 129235 w 1285037"/>
              <a:gd name="connsiteY0" fmla="*/ 0 h 1441095"/>
              <a:gd name="connsiteX1" fmla="*/ 12192 w 1285037"/>
              <a:gd name="connsiteY1" fmla="*/ 124359 h 1441095"/>
              <a:gd name="connsiteX2" fmla="*/ 70713 w 1285037"/>
              <a:gd name="connsiteY2" fmla="*/ 402336 h 1441095"/>
              <a:gd name="connsiteX3" fmla="*/ 436473 w 1285037"/>
              <a:gd name="connsiteY3" fmla="*/ 665684 h 1441095"/>
              <a:gd name="connsiteX4" fmla="*/ 897331 w 1285037"/>
              <a:gd name="connsiteY4" fmla="*/ 1119226 h 1441095"/>
              <a:gd name="connsiteX5" fmla="*/ 1285037 w 1285037"/>
              <a:gd name="connsiteY5" fmla="*/ 1441095 h 144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037" h="1441095">
                <a:moveTo>
                  <a:pt x="129235" y="0"/>
                </a:moveTo>
                <a:cubicBezTo>
                  <a:pt x="75590" y="28651"/>
                  <a:pt x="21946" y="57303"/>
                  <a:pt x="12192" y="124359"/>
                </a:cubicBezTo>
                <a:cubicBezTo>
                  <a:pt x="2438" y="191415"/>
                  <a:pt x="0" y="312115"/>
                  <a:pt x="70713" y="402336"/>
                </a:cubicBezTo>
                <a:cubicBezTo>
                  <a:pt x="141426" y="492557"/>
                  <a:pt x="298703" y="546202"/>
                  <a:pt x="436473" y="665684"/>
                </a:cubicBezTo>
                <a:cubicBezTo>
                  <a:pt x="574243" y="785166"/>
                  <a:pt x="755904" y="989991"/>
                  <a:pt x="897331" y="1119226"/>
                </a:cubicBezTo>
                <a:cubicBezTo>
                  <a:pt x="1038758" y="1248461"/>
                  <a:pt x="1285037" y="1441095"/>
                  <a:pt x="1285037" y="1441095"/>
                </a:cubicBezTo>
              </a:path>
            </a:pathLst>
          </a:cu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n-US">
              <a:solidFill>
                <a:prstClr val="black"/>
              </a:solidFill>
            </a:endParaRPr>
          </a:p>
        </p:txBody>
      </p:sp>
      <p:cxnSp>
        <p:nvCxnSpPr>
          <p:cNvPr id="235" name="Curved Connector 234"/>
          <p:cNvCxnSpPr/>
          <p:nvPr/>
        </p:nvCxnSpPr>
        <p:spPr>
          <a:xfrm>
            <a:off x="5486400" y="3657600"/>
            <a:ext cx="1371600" cy="685800"/>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7" name="Curved Connector 246"/>
          <p:cNvCxnSpPr>
            <a:stCxn id="112" idx="1"/>
            <a:endCxn id="22576" idx="1"/>
          </p:cNvCxnSpPr>
          <p:nvPr/>
        </p:nvCxnSpPr>
        <p:spPr>
          <a:xfrm rot="16200000" flipH="1">
            <a:off x="6697663" y="4513263"/>
            <a:ext cx="401637" cy="71437"/>
          </a:xfrm>
          <a:prstGeom prst="curvedConnector4">
            <a:avLst>
              <a:gd name="adj1" fmla="val 35959"/>
              <a:gd name="adj2" fmla="val 96624"/>
            </a:avLst>
          </a:prstGeom>
          <a:ln>
            <a:tailEnd type="arrow"/>
          </a:ln>
        </p:spPr>
        <p:style>
          <a:lnRef idx="2">
            <a:schemeClr val="accent2"/>
          </a:lnRef>
          <a:fillRef idx="0">
            <a:schemeClr val="accent2"/>
          </a:fillRef>
          <a:effectRef idx="1">
            <a:schemeClr val="accent2"/>
          </a:effectRef>
          <a:fontRef idx="minor">
            <a:schemeClr val="tx1"/>
          </a:fontRef>
        </p:style>
      </p:cxnSp>
      <p:sp>
        <p:nvSpPr>
          <p:cNvPr id="254" name="5-Point Star 253"/>
          <p:cNvSpPr/>
          <p:nvPr/>
        </p:nvSpPr>
        <p:spPr>
          <a:xfrm>
            <a:off x="6934200" y="46482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558" name="TextBox 114"/>
          <p:cNvSpPr txBox="1">
            <a:spLocks noChangeArrowheads="1"/>
          </p:cNvSpPr>
          <p:nvPr/>
        </p:nvSpPr>
        <p:spPr bwMode="auto">
          <a:xfrm>
            <a:off x="152400" y="5375275"/>
            <a:ext cx="3505200" cy="1169988"/>
          </a:xfrm>
          <a:prstGeom prst="rect">
            <a:avLst/>
          </a:prstGeom>
          <a:noFill/>
          <a:ln w="9525">
            <a:noFill/>
            <a:miter lim="800000"/>
            <a:headEnd/>
            <a:tailEnd/>
          </a:ln>
        </p:spPr>
        <p:txBody>
          <a:bodyPr>
            <a:spAutoFit/>
          </a:bodyPr>
          <a:lstStyle/>
          <a:p>
            <a:pPr marL="0" lvl="1">
              <a:lnSpc>
                <a:spcPts val="2800"/>
              </a:lnSpc>
            </a:pPr>
            <a:r>
              <a:rPr lang="en-US" sz="1600" b="1">
                <a:solidFill>
                  <a:srgbClr val="000000"/>
                </a:solidFill>
              </a:rPr>
              <a:t>Second Missionary Journey:                                                   </a:t>
            </a:r>
            <a:r>
              <a:rPr lang="en-US" sz="1600">
                <a:solidFill>
                  <a:srgbClr val="000000"/>
                </a:solidFill>
              </a:rPr>
              <a:t>Asia Minor, Macedonia &amp; Achaia                                         </a:t>
            </a:r>
            <a:r>
              <a:rPr lang="en-US" sz="1600" i="1">
                <a:solidFill>
                  <a:srgbClr val="000000"/>
                </a:solidFill>
              </a:rPr>
              <a:t>(Acts  15: 36 – 18: 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503 -0.01018 C 0.00729 -0.01412 0.00851 -0.01852 0.01059 -0.02245 C 0.01163 -0.02731 0.01615 -0.02847 0.01944 -0.02986 C 0.02049 -0.03032 0.02274 -0.03125 0.02274 -0.03125 C 0.0276 -0.03634 0.03958 -0.03472 0.04358 -0.03495 C 0.04757 -0.03657 0.05208 -0.03889 0.05556 -0.04166 C 0.05903 -0.04467 0.06198 -0.04884 0.06545 -0.05185 C 0.06615 -0.05648 0.06719 -0.0618 0.06997 -0.06504 C 0.07066 -0.06759 0.07135 -0.06852 0.07274 -0.07014 C 0.07292 -0.07083 0.07309 -0.07176 0.07326 -0.07245 C 0.07361 -0.07314 0.07413 -0.07384 0.07431 -0.07453 C 0.07448 -0.07523 0.07483 -0.08009 0.07535 -0.08125 C 0.07604 -0.08264 0.07691 -0.08333 0.0776 -0.08472 C 0.08073 -0.10254 0.07865 -0.08865 0.07865 -0.12731 " pathEditMode="relative" ptsTypes="fffffffffffffA">
                                      <p:cBhvr>
                                        <p:cTn id="6" dur="500" fill="hold"/>
                                        <p:tgtEl>
                                          <p:spTgt spid="254"/>
                                        </p:tgtEl>
                                        <p:attrNameLst>
                                          <p:attrName>ppt_x</p:attrName>
                                          <p:attrName>ppt_y</p:attrName>
                                        </p:attrNameLst>
                                      </p:cBhvr>
                                    </p:animMotion>
                                  </p:childTnLst>
                                </p:cTn>
                              </p:par>
                            </p:childTnLst>
                          </p:cTn>
                        </p:par>
                        <p:par>
                          <p:cTn id="7" fill="hold">
                            <p:stCondLst>
                              <p:cond delay="500"/>
                            </p:stCondLst>
                            <p:childTnLst>
                              <p:par>
                                <p:cTn id="8" presetID="0" presetClass="path" presetSubtype="0" accel="50000" decel="50000" fill="hold" nodeType="afterEffect">
                                  <p:stCondLst>
                                    <p:cond delay="0"/>
                                  </p:stCondLst>
                                  <p:childTnLst>
                                    <p:animMotion origin="layout" path="M 0.07864 -0.12731 C 0.07795 -0.12754 0.07691 -0.12708 0.07639 -0.12801 C 0.07604 -0.1287 0.07691 -0.1294 0.07708 -0.13009 C 0.07726 -0.13102 0.07743 -0.13217 0.0776 -0.1331 C 0.07847 -0.13727 0.07951 -0.14143 0.08038 -0.1456 C 0.08073 -0.15092 0.08142 -0.15579 0.08194 -0.16088 C 0.08177 -0.16805 0.08316 -0.17986 0.07917 -0.18657 C 0.07812 -0.1912 0.07656 -0.19629 0.07483 -0.20046 C 0.07326 -0.20393 0.07048 -0.20648 0.06875 -0.20995 C 0.06719 -0.21667 0.06684 -0.22546 0.06389 -0.23125 C 0.06337 -0.23565 0.06302 -0.23842 0.06215 -0.24236 C 0.0618 -0.24815 0.06215 -0.26504 0.05937 -0.26875 C 0.05989 -0.27407 0.0592 -0.27454 0.06215 -0.27662 " pathEditMode="relative" rAng="0" ptsTypes="ffffffffffffA">
                                      <p:cBhvr>
                                        <p:cTn id="9" dur="500" fill="hold"/>
                                        <p:tgtEl>
                                          <p:spTgt spid="254"/>
                                        </p:tgtEl>
                                        <p:attrNameLst>
                                          <p:attrName>ppt_x</p:attrName>
                                          <p:attrName>ppt_y</p:attrName>
                                        </p:attrNameLst>
                                      </p:cBhvr>
                                      <p:rCtr x="-7" y="-75"/>
                                    </p:animMotion>
                                  </p:childTnLst>
                                </p:cTn>
                              </p:par>
                            </p:childTnLst>
                          </p:cTn>
                        </p:par>
                        <p:par>
                          <p:cTn id="10" fill="hold">
                            <p:stCondLst>
                              <p:cond delay="1000"/>
                            </p:stCondLst>
                            <p:childTnLst>
                              <p:par>
                                <p:cTn id="11" presetID="0" presetClass="path" presetSubtype="0" accel="50000" decel="50000" fill="hold" nodeType="afterEffect">
                                  <p:stCondLst>
                                    <p:cond delay="0"/>
                                  </p:stCondLst>
                                  <p:childTnLst>
                                    <p:animMotion origin="layout" path="M 0.06215 -0.27662 C 0.06389 -0.27986 0.06562 -0.28171 0.06823 -0.28333 C 0.06979 -0.28426 0.07326 -0.28541 0.07326 -0.28518 C 0.07535 -0.28866 0.0776 -0.29074 0.07864 -0.29491 C 0.07847 -0.29815 0.07934 -0.30231 0.0776 -0.30463 C 0.07673 -0.30579 0.07535 -0.30532 0.0743 -0.30602 C 0.06632 -0.31111 0.06198 -0.31134 0.05226 -0.3118 C 0.04548 -0.31481 0.03889 -0.31782 0.03194 -0.31991 C 0.02882 -0.32268 0.02795 -0.32222 0.02378 -0.32222 " pathEditMode="relative" rAng="0" ptsTypes="ffffffffA">
                                      <p:cBhvr>
                                        <p:cTn id="12" dur="500" fill="hold"/>
                                        <p:tgtEl>
                                          <p:spTgt spid="254"/>
                                        </p:tgtEl>
                                        <p:attrNameLst>
                                          <p:attrName>ppt_x</p:attrName>
                                          <p:attrName>ppt_y</p:attrName>
                                        </p:attrNameLst>
                                      </p:cBhvr>
                                      <p:rCtr x="-11" y="-23"/>
                                    </p:animMotion>
                                  </p:childTnLst>
                                </p:cTn>
                              </p:par>
                            </p:childTnLst>
                          </p:cTn>
                        </p:par>
                        <p:par>
                          <p:cTn id="13" fill="hold">
                            <p:stCondLst>
                              <p:cond delay="1500"/>
                            </p:stCondLst>
                            <p:childTnLst>
                              <p:par>
                                <p:cTn id="14" presetID="0" presetClass="path" presetSubtype="0" accel="50000" decel="50000" fill="hold" nodeType="afterEffect">
                                  <p:stCondLst>
                                    <p:cond delay="0"/>
                                  </p:stCondLst>
                                  <p:childTnLst>
                                    <p:animMotion origin="layout" path="M 0.02378 -0.32222 C 0.02032 -0.32107 0.01667 -0.31968 0.01337 -0.31783 C 0.01042 -0.31806 0.00764 -0.31829 0.00469 -0.31875 C 0.00296 -0.31898 -0.00034 -0.32084 -0.00034 -0.3206 C -0.00208 -0.32454 -0.0052 -0.32639 -0.00694 -0.33033 C -0.00798 -0.33264 -0.01076 -0.33704 -0.01076 -0.33681 C -0.01145 -0.34005 -0.02065 -0.34838 -0.02343 -0.34954 C -0.02465 -0.35 -0.02605 -0.35046 -0.02725 -0.35093 C -0.0283 -0.35139 -0.03055 -0.35232 -0.03055 -0.35209 C -0.0335 -0.35209 -0.03645 -0.35209 -0.0394 -0.35162 C -0.0408 -0.35139 -0.0427 -0.34861 -0.0427 -0.34838 " pathEditMode="relative" rAng="0" ptsTypes="ffffffffffA">
                                      <p:cBhvr>
                                        <p:cTn id="15" dur="500" fill="hold"/>
                                        <p:tgtEl>
                                          <p:spTgt spid="254"/>
                                        </p:tgtEl>
                                        <p:attrNameLst>
                                          <p:attrName>ppt_x</p:attrName>
                                          <p:attrName>ppt_y</p:attrName>
                                        </p:attrNameLst>
                                      </p:cBhvr>
                                      <p:rCtr x="-33" y="-13"/>
                                    </p:animMotion>
                                  </p:childTnLst>
                                </p:cTn>
                              </p:par>
                            </p:childTnLst>
                          </p:cTn>
                        </p:par>
                        <p:par>
                          <p:cTn id="16" fill="hold">
                            <p:stCondLst>
                              <p:cond delay="2000"/>
                            </p:stCondLst>
                            <p:childTnLst>
                              <p:par>
                                <p:cTn id="17" presetID="0" presetClass="path" presetSubtype="0" accel="50000" decel="50000" fill="hold" nodeType="afterEffect">
                                  <p:stCondLst>
                                    <p:cond delay="0"/>
                                  </p:stCondLst>
                                  <p:childTnLst>
                                    <p:animMotion origin="layout" path="M -0.04271 -0.34838 C -0.0467 -0.34746 -0.04983 -0.3456 -0.05365 -0.34491 C -0.06944 -0.34584 -0.07483 -0.34445 -0.08663 -0.34931 C -0.08906 -0.35162 -0.08715 -0.35023 -0.09045 -0.35139 C -0.09149 -0.35185 -0.09375 -0.35278 -0.09375 -0.35255 C -0.09601 -0.3551 -0.09913 -0.35695 -0.10035 -0.36019 " pathEditMode="relative" rAng="0" ptsTypes="fffffA">
                                      <p:cBhvr>
                                        <p:cTn id="18" dur="500" fill="hold"/>
                                        <p:tgtEl>
                                          <p:spTgt spid="254"/>
                                        </p:tgtEl>
                                        <p:attrNameLst>
                                          <p:attrName>ppt_x</p:attrName>
                                          <p:attrName>ppt_y</p:attrName>
                                        </p:attrNameLst>
                                      </p:cBhvr>
                                      <p:rCtr x="-29" y="-4"/>
                                    </p:animMotion>
                                  </p:childTnLst>
                                </p:cTn>
                              </p:par>
                            </p:childTnLst>
                          </p:cTn>
                        </p:par>
                        <p:par>
                          <p:cTn id="19" fill="hold">
                            <p:stCondLst>
                              <p:cond delay="2500"/>
                            </p:stCondLst>
                            <p:childTnLst>
                              <p:par>
                                <p:cTn id="20" presetID="0" presetClass="path" presetSubtype="0" accel="50000" decel="50000" fill="hold" nodeType="afterEffect">
                                  <p:stCondLst>
                                    <p:cond delay="0"/>
                                  </p:stCondLst>
                                  <p:childTnLst>
                                    <p:animMotion origin="layout" path="M -0.10035 -0.36018 C -0.10035 -0.37037 -0.10035 -0.38079 -0.10035 -0.39097 " pathEditMode="relative" rAng="0" ptsTypes="fA">
                                      <p:cBhvr>
                                        <p:cTn id="21" dur="500" fill="hold"/>
                                        <p:tgtEl>
                                          <p:spTgt spid="254"/>
                                        </p:tgtEl>
                                        <p:attrNameLst>
                                          <p:attrName>ppt_x</p:attrName>
                                          <p:attrName>ppt_y</p:attrName>
                                        </p:attrNameLst>
                                      </p:cBhvr>
                                      <p:rCtr x="0" y="-16"/>
                                    </p:animMotion>
                                  </p:childTnLst>
                                </p:cTn>
                              </p:par>
                            </p:childTnLst>
                          </p:cTn>
                        </p:par>
                        <p:par>
                          <p:cTn id="22" fill="hold">
                            <p:stCondLst>
                              <p:cond delay="3000"/>
                            </p:stCondLst>
                            <p:childTnLst>
                              <p:par>
                                <p:cTn id="23" presetID="0" presetClass="path" presetSubtype="0" accel="50000" decel="50000" fill="hold" nodeType="afterEffect">
                                  <p:stCondLst>
                                    <p:cond delay="0"/>
                                  </p:stCondLst>
                                  <p:childTnLst>
                                    <p:animMotion origin="layout" path="M -0.10035 -0.39097 C -0.10296 -0.39699 -0.11285 -0.39629 -0.11737 -0.39907 C -0.12483 -0.39861 -0.12882 -0.39745 -0.13542 -0.39537 C -0.14254 -0.38981 -0.15157 -0.38773 -0.15955 -0.38657 C -0.16476 -0.3868 -0.16997 -0.38634 -0.175 -0.38727 C -0.17553 -0.38727 -0.17518 -0.38889 -0.17553 -0.38958 C -0.1757 -0.38981 -0.17587 -0.38958 -0.17605 -0.38958 " pathEditMode="relative" rAng="0" ptsTypes="ffffffA">
                                      <p:cBhvr>
                                        <p:cTn id="24" dur="500" fill="hold"/>
                                        <p:tgtEl>
                                          <p:spTgt spid="254"/>
                                        </p:tgtEl>
                                        <p:attrNameLst>
                                          <p:attrName>ppt_x</p:attrName>
                                          <p:attrName>ppt_y</p:attrName>
                                        </p:attrNameLst>
                                      </p:cBhvr>
                                      <p:rCtr x="-38" y="-2"/>
                                    </p:animMotion>
                                  </p:childTnLst>
                                </p:cTn>
                              </p:par>
                            </p:childTnLst>
                          </p:cTn>
                        </p:par>
                        <p:par>
                          <p:cTn id="25" fill="hold">
                            <p:stCondLst>
                              <p:cond delay="3500"/>
                            </p:stCondLst>
                            <p:childTnLst>
                              <p:par>
                                <p:cTn id="26" presetID="0" presetClass="path" presetSubtype="0" accel="50000" decel="50000" fill="hold" nodeType="afterEffect">
                                  <p:stCondLst>
                                    <p:cond delay="0"/>
                                  </p:stCondLst>
                                  <p:childTnLst>
                                    <p:animMotion origin="layout" path="M -0.17604 -0.38959 C -0.17674 -0.39237 -0.17778 -0.39838 -0.17778 -0.39815 C -0.1783 -0.40903 -0.17848 -0.41574 -0.18264 -0.42454 C -0.18368 -0.42686 -0.18646 -0.42755 -0.1882 -0.42824 C -0.19358 -0.43079 -0.19896 -0.43403 -0.20469 -0.43496 C -0.20729 -0.43658 -0.20955 -0.43843 -0.21233 -0.43936 C -0.21407 -0.44005 -0.21736 -0.44144 -0.21736 -0.44121 C -0.2191 -0.44422 -0.22292 -0.44422 -0.22552 -0.44514 C -0.22778 -0.44699 -0.22865 -0.44931 -0.23056 -0.45186 C -0.23143 -0.45533 -0.23368 -0.45718 -0.2349 -0.46065 C -0.23785 -0.46899 -0.23716 -0.47848 -0.24532 -0.48102 C -0.2507 -0.48496 -0.25469 -0.48426 -0.26129 -0.48473 C -0.2658 -0.48774 -0.27448 -0.48936 -0.27986 -0.49051 C -0.28316 -0.49283 -0.28664 -0.49514 -0.29045 -0.49561 C -0.29861 -0.49653 -0.31511 -0.49792 -0.31511 -0.49769 C -0.31979 -0.49885 -0.32448 -0.49954 -0.32882 -0.49653 C -0.32986 -0.49584 -0.33316 -0.49445 -0.33386 -0.49422 C -0.33438 -0.49399 -0.33542 -0.49352 -0.33542 -0.49329 " pathEditMode="relative" rAng="0" ptsTypes="fffffffffffffffffA">
                                      <p:cBhvr>
                                        <p:cTn id="27" dur="500" fill="hold"/>
                                        <p:tgtEl>
                                          <p:spTgt spid="254"/>
                                        </p:tgtEl>
                                        <p:attrNameLst>
                                          <p:attrName>ppt_x</p:attrName>
                                          <p:attrName>ppt_y</p:attrName>
                                        </p:attrNameLst>
                                      </p:cBhvr>
                                      <p:rCtr x="-80" y="-55"/>
                                    </p:animMotion>
                                  </p:childTnLst>
                                </p:cTn>
                              </p:par>
                            </p:childTnLst>
                          </p:cTn>
                        </p:par>
                        <p:par>
                          <p:cTn id="28" fill="hold">
                            <p:stCondLst>
                              <p:cond delay="4000"/>
                            </p:stCondLst>
                            <p:childTnLst>
                              <p:par>
                                <p:cTn id="29" presetID="0" presetClass="path" presetSubtype="0" accel="50000" decel="50000" fill="hold" nodeType="afterEffect">
                                  <p:stCondLst>
                                    <p:cond delay="0"/>
                                  </p:stCondLst>
                                  <p:childTnLst>
                                    <p:animMotion origin="layout" path="M -0.33542 -0.49329 C -0.34149 -0.49074 -0.34809 -0.49676 -0.35399 -0.49838 C -0.35712 -0.50255 -0.35851 -0.50741 -0.36146 -0.51134 C -0.3625 -0.51458 -0.36528 -0.51921 -0.36753 -0.5213 C -0.3684 -0.52338 -0.36979 -0.525 -0.37048 -0.52732 C -0.37222 -0.53357 -0.37083 -0.53658 -0.375 -0.54005 C -0.37604 -0.54421 -0.37726 -0.54514 -0.37934 -0.54815 C -0.38142 -0.55116 -0.38021 -0.55162 -0.38316 -0.55417 C -0.38923 -0.55949 -0.39601 -0.56204 -0.4033 -0.56296 C -0.40521 -0.56389 -0.40712 -0.56505 -0.4092 -0.56505 " pathEditMode="relative" rAng="0" ptsTypes="fffffffffA">
                                      <p:cBhvr>
                                        <p:cTn id="30" dur="500" fill="hold"/>
                                        <p:tgtEl>
                                          <p:spTgt spid="254"/>
                                        </p:tgtEl>
                                        <p:attrNameLst>
                                          <p:attrName>ppt_x</p:attrName>
                                          <p:attrName>ppt_y</p:attrName>
                                        </p:attrNameLst>
                                      </p:cBhvr>
                                      <p:rCtr x="-37" y="-35"/>
                                    </p:animMotion>
                                  </p:childTnLst>
                                </p:cTn>
                              </p:par>
                            </p:childTnLst>
                          </p:cTn>
                        </p:par>
                        <p:par>
                          <p:cTn id="31" fill="hold">
                            <p:stCondLst>
                              <p:cond delay="4500"/>
                            </p:stCondLst>
                            <p:childTnLst>
                              <p:par>
                                <p:cTn id="32" presetID="0" presetClass="path" presetSubtype="0" accel="50000" decel="50000" fill="hold" nodeType="afterEffect">
                                  <p:stCondLst>
                                    <p:cond delay="0"/>
                                  </p:stCondLst>
                                  <p:childTnLst>
                                    <p:animMotion origin="layout" path="M -0.4092 -0.56505 C -0.41232 -0.56667 -0.41475 -0.57037 -0.41666 -0.57407 C -0.41684 -0.575 -0.41684 -0.57639 -0.41736 -0.57708 C -0.41788 -0.57778 -0.41961 -0.57801 -0.41961 -0.57778 " pathEditMode="relative" rAng="0" ptsTypes="fffA">
                                      <p:cBhvr>
                                        <p:cTn id="33" dur="500" fill="hold"/>
                                        <p:tgtEl>
                                          <p:spTgt spid="254"/>
                                        </p:tgtEl>
                                        <p:attrNameLst>
                                          <p:attrName>ppt_x</p:attrName>
                                          <p:attrName>ppt_y</p:attrName>
                                        </p:attrNameLst>
                                      </p:cBhvr>
                                      <p:rCtr x="-5" y="-6"/>
                                    </p:animMotion>
                                  </p:childTnLst>
                                </p:cTn>
                              </p:par>
                            </p:childTnLst>
                          </p:cTn>
                        </p:par>
                        <p:par>
                          <p:cTn id="34" fill="hold">
                            <p:stCondLst>
                              <p:cond delay="5000"/>
                            </p:stCondLst>
                            <p:childTnLst>
                              <p:par>
                                <p:cTn id="35" presetID="0" presetClass="path" presetSubtype="0" accel="50000" decel="50000" fill="hold" nodeType="afterEffect">
                                  <p:stCondLst>
                                    <p:cond delay="0"/>
                                  </p:stCondLst>
                                  <p:childTnLst>
                                    <p:animMotion origin="layout" path="M -0.42413 -0.57222 L -0.42917 -0.56504 " pathEditMode="relative" rAng="0" ptsTypes="AA">
                                      <p:cBhvr>
                                        <p:cTn id="36" dur="500" fill="hold"/>
                                        <p:tgtEl>
                                          <p:spTgt spid="254"/>
                                        </p:tgtEl>
                                        <p:attrNameLst>
                                          <p:attrName>ppt_x</p:attrName>
                                          <p:attrName>ppt_y</p:attrName>
                                        </p:attrNameLst>
                                      </p:cBhvr>
                                      <p:rCtr x="-3" y="3"/>
                                    </p:animMotion>
                                  </p:childTnLst>
                                </p:cTn>
                              </p:par>
                            </p:childTnLst>
                          </p:cTn>
                        </p:par>
                        <p:par>
                          <p:cTn id="37" fill="hold">
                            <p:stCondLst>
                              <p:cond delay="5500"/>
                            </p:stCondLst>
                            <p:childTnLst>
                              <p:par>
                                <p:cTn id="38" presetID="0" presetClass="path" presetSubtype="0" accel="50000" decel="50000" fill="hold" nodeType="afterEffect">
                                  <p:stCondLst>
                                    <p:cond delay="0"/>
                                  </p:stCondLst>
                                  <p:childTnLst>
                                    <p:animMotion origin="layout" path="M -0.42795 -0.56504 C -0.43403 -0.56435 -0.43628 -0.56504 -0.44062 -0.56111 C -0.44236 -0.55787 -0.44271 -0.55439 -0.44444 -0.55115 C -0.44497 -0.54606 -0.44583 -0.5412 -0.44358 -0.53634 " pathEditMode="relative" rAng="0" ptsTypes="fffA">
                                      <p:cBhvr>
                                        <p:cTn id="39" dur="500" fill="hold"/>
                                        <p:tgtEl>
                                          <p:spTgt spid="254"/>
                                        </p:tgtEl>
                                        <p:attrNameLst>
                                          <p:attrName>ppt_x</p:attrName>
                                          <p:attrName>ppt_y</p:attrName>
                                        </p:attrNameLst>
                                      </p:cBhvr>
                                      <p:rCtr x="-9" y="14"/>
                                    </p:animMotion>
                                  </p:childTnLst>
                                </p:cTn>
                              </p:par>
                            </p:childTnLst>
                          </p:cTn>
                        </p:par>
                        <p:par>
                          <p:cTn id="40" fill="hold">
                            <p:stCondLst>
                              <p:cond delay="6000"/>
                            </p:stCondLst>
                            <p:childTnLst>
                              <p:par>
                                <p:cTn id="41" presetID="0" presetClass="path" presetSubtype="0" accel="50000" decel="50000" fill="hold" nodeType="afterEffect">
                                  <p:stCondLst>
                                    <p:cond delay="0"/>
                                  </p:stCondLst>
                                  <p:childTnLst>
                                    <p:animMotion origin="layout" path="M -0.44583 -0.53889 L -0.4625 -0.55 " pathEditMode="relative" rAng="0" ptsTypes="AA">
                                      <p:cBhvr>
                                        <p:cTn id="42" dur="500" fill="hold"/>
                                        <p:tgtEl>
                                          <p:spTgt spid="254"/>
                                        </p:tgtEl>
                                        <p:attrNameLst>
                                          <p:attrName>ppt_x</p:attrName>
                                          <p:attrName>ppt_y</p:attrName>
                                        </p:attrNameLst>
                                      </p:cBhvr>
                                      <p:rCtr x="-8" y="-6"/>
                                    </p:animMotion>
                                  </p:childTnLst>
                                </p:cTn>
                              </p:par>
                            </p:childTnLst>
                          </p:cTn>
                        </p:par>
                        <p:par>
                          <p:cTn id="43" fill="hold">
                            <p:stCondLst>
                              <p:cond delay="6500"/>
                            </p:stCondLst>
                            <p:childTnLst>
                              <p:par>
                                <p:cTn id="44" presetID="0" presetClass="path" presetSubtype="0" accel="50000" decel="50000" fill="hold" nodeType="afterEffect">
                                  <p:stCondLst>
                                    <p:cond delay="0"/>
                                  </p:stCondLst>
                                  <p:childTnLst>
                                    <p:animMotion origin="layout" path="M -0.4625 -0.55 L -0.49583 -0.53889 " pathEditMode="relative" rAng="0" ptsTypes="AA">
                                      <p:cBhvr>
                                        <p:cTn id="45" dur="500" fill="hold"/>
                                        <p:tgtEl>
                                          <p:spTgt spid="254"/>
                                        </p:tgtEl>
                                        <p:attrNameLst>
                                          <p:attrName>ppt_x</p:attrName>
                                          <p:attrName>ppt_y</p:attrName>
                                        </p:attrNameLst>
                                      </p:cBhvr>
                                      <p:rCtr x="-17" y="6"/>
                                    </p:animMotion>
                                  </p:childTnLst>
                                </p:cTn>
                              </p:par>
                            </p:childTnLst>
                          </p:cTn>
                        </p:par>
                        <p:par>
                          <p:cTn id="46" fill="hold">
                            <p:stCondLst>
                              <p:cond delay="7000"/>
                            </p:stCondLst>
                            <p:childTnLst>
                              <p:par>
                                <p:cTn id="47" presetID="0" presetClass="path" presetSubtype="0" accel="50000" decel="50000" fill="hold" nodeType="afterEffect">
                                  <p:stCondLst>
                                    <p:cond delay="0"/>
                                  </p:stCondLst>
                                  <p:childTnLst>
                                    <p:animMotion origin="layout" path="M -0.49583 -0.53889 C -0.49028 -0.53773 -0.48472 -0.53564 -0.47934 -0.53287 C -0.47569 -0.53102 -0.47778 -0.53194 -0.47257 -0.52986 C -0.47187 -0.52963 -0.47031 -0.52893 -0.47031 -0.5287 C -0.46684 -0.52546 -0.46233 -0.5243 -0.45851 -0.52176 C -0.45573 -0.5199 -0.45104 -0.51481 -0.45104 -0.51458 C -0.44774 -0.50833 -0.4434 -0.50393 -0.43976 -0.49791 C -0.43628 -0.49213 -0.43403 -0.48541 -0.43003 -0.48009 C -0.42865 -0.47453 -0.43038 -0.47939 -0.42708 -0.475 C -0.42517 -0.47245 -0.425 -0.46898 -0.42344 -0.4662 C -0.41719 -0.45578 -0.42465 -0.4699 -0.41962 -0.46018 C -0.41875 -0.45602 -0.41701 -0.45162 -0.4151 -0.44814 C -0.41406 -0.44375 -0.4125 -0.43981 -0.41146 -0.43518 C -0.41111 -0.43379 -0.4099 -0.43333 -0.4092 -0.4324 C -0.40851 -0.43125 -0.40694 -0.42777 -0.40625 -0.42639 C -0.40642 -0.41967 -0.4066 -0.41319 -0.40694 -0.40648 C -0.40712 -0.40208 -0.40868 -0.3875 -0.41215 -0.38449 C -0.4191 -0.37893 -0.43872 -0.38148 -0.44062 -0.38148 " pathEditMode="relative" rAng="0" ptsTypes="fffffffffffffffffA">
                                      <p:cBhvr>
                                        <p:cTn id="48" dur="500" fill="hold"/>
                                        <p:tgtEl>
                                          <p:spTgt spid="254"/>
                                        </p:tgtEl>
                                        <p:attrNameLst>
                                          <p:attrName>ppt_x</p:attrName>
                                          <p:attrName>ppt_y</p:attrName>
                                        </p:attrNameLst>
                                      </p:cBhvr>
                                      <p:rCtr x="45" y="80"/>
                                    </p:animMotion>
                                  </p:childTnLst>
                                </p:cTn>
                              </p:par>
                            </p:childTnLst>
                          </p:cTn>
                        </p:par>
                        <p:par>
                          <p:cTn id="49" fill="hold">
                            <p:stCondLst>
                              <p:cond delay="7500"/>
                            </p:stCondLst>
                            <p:childTnLst>
                              <p:par>
                                <p:cTn id="50" presetID="0" presetClass="path" presetSubtype="0" accel="50000" decel="50000" fill="hold" nodeType="afterEffect">
                                  <p:stCondLst>
                                    <p:cond delay="0"/>
                                  </p:stCondLst>
                                  <p:childTnLst>
                                    <p:animMotion origin="layout" path="M -0.44184 -0.38333 C -0.44583 -0.3824 -0.44896 -0.38032 -0.45295 -0.37939 C -0.4566 -0.37754 -0.45451 -0.37847 -0.45972 -0.37639 C -0.46042 -0.37615 -0.46198 -0.37546 -0.46198 -0.37523 C -0.46476 -0.37176 -0.46788 -0.36967 -0.47014 -0.36551 C -0.47031 -0.36458 -0.47083 -0.3625 -0.47083 -0.36227 " pathEditMode="relative" rAng="0" ptsTypes="fffffA">
                                      <p:cBhvr>
                                        <p:cTn id="51" dur="500" fill="hold"/>
                                        <p:tgtEl>
                                          <p:spTgt spid="254"/>
                                        </p:tgtEl>
                                        <p:attrNameLst>
                                          <p:attrName>ppt_x</p:attrName>
                                          <p:attrName>ppt_y</p:attrName>
                                        </p:attrNameLst>
                                      </p:cBhvr>
                                      <p:rCtr x="-15" y="10"/>
                                    </p:animMotion>
                                  </p:childTnLst>
                                </p:cTn>
                              </p:par>
                            </p:childTnLst>
                          </p:cTn>
                        </p:par>
                        <p:par>
                          <p:cTn id="52" fill="hold">
                            <p:stCondLst>
                              <p:cond delay="8000"/>
                            </p:stCondLst>
                            <p:childTnLst>
                              <p:par>
                                <p:cTn id="53" presetID="0" presetClass="path" presetSubtype="0" accel="50000" decel="50000" fill="hold" nodeType="afterEffect">
                                  <p:stCondLst>
                                    <p:cond delay="0"/>
                                  </p:stCondLst>
                                  <p:childTnLst>
                                    <p:animMotion origin="layout" path="M -0.47083 -0.36227 C -0.471 -0.36111 -0.47343 -0.3493 -0.47013 -0.3493 " pathEditMode="relative" rAng="0" ptsTypes="fA">
                                      <p:cBhvr>
                                        <p:cTn id="54" dur="500" fill="hold"/>
                                        <p:tgtEl>
                                          <p:spTgt spid="254"/>
                                        </p:tgtEl>
                                        <p:attrNameLst>
                                          <p:attrName>ppt_x</p:attrName>
                                          <p:attrName>ppt_y</p:attrName>
                                        </p:attrNameLst>
                                      </p:cBhvr>
                                      <p:rCtr x="-1" y="6"/>
                                    </p:animMotion>
                                  </p:childTnLst>
                                </p:cTn>
                              </p:par>
                            </p:childTnLst>
                          </p:cTn>
                        </p:par>
                        <p:par>
                          <p:cTn id="55" fill="hold">
                            <p:stCondLst>
                              <p:cond delay="8500"/>
                            </p:stCondLst>
                            <p:childTnLst>
                              <p:par>
                                <p:cTn id="56" presetID="0" presetClass="path" presetSubtype="0" accel="50000" decel="50000" fill="hold" nodeType="afterEffect">
                                  <p:stCondLst>
                                    <p:cond delay="0"/>
                                  </p:stCondLst>
                                  <p:childTnLst>
                                    <p:animMotion origin="layout" path="M -0.47083 -0.34352 C -0.46389 -0.34074 -0.46684 -0.33634 -0.46267 -0.33078 C -0.46233 -0.33032 -0.45851 -0.32893 -0.45816 -0.3287 C -0.45312 -0.32407 -0.44774 -0.32222 -0.44184 -0.32083 C -0.43924 -0.31944 -0.43733 -0.31875 -0.43507 -0.31666 C -0.42135 -0.31967 -0.40712 -0.31921 -0.39323 -0.32083 C -0.37674 -0.32592 -0.36701 -0.32592 -0.34774 -0.32662 C -0.34323 -0.32893 -0.33889 -0.33078 -0.33437 -0.33264 C -0.32969 -0.33703 -0.32639 -0.34328 -0.32309 -0.34953 C -0.32135 -0.35694 -0.31736 -0.35926 -0.31198 -0.36041 C -0.31094 -0.36111 -0.31007 -0.36203 -0.30903 -0.3625 C -0.30799 -0.36296 -0.30677 -0.36273 -0.3059 -0.36342 C -0.29826 -0.36852 -0.30486 -0.36759 -0.29774 -0.36759 " pathEditMode="relative" rAng="0" ptsTypes="ffffffffffffA">
                                      <p:cBhvr>
                                        <p:cTn id="57" dur="500" fill="hold"/>
                                        <p:tgtEl>
                                          <p:spTgt spid="254"/>
                                        </p:tgtEl>
                                        <p:attrNameLst>
                                          <p:attrName>ppt_x</p:attrName>
                                          <p:attrName>ppt_y</p:attrName>
                                        </p:attrNameLst>
                                      </p:cBhvr>
                                      <p:rCtr x="86" y="1"/>
                                    </p:animMotion>
                                  </p:childTnLst>
                                </p:cTn>
                              </p:par>
                            </p:childTnLst>
                          </p:cTn>
                        </p:par>
                        <p:par>
                          <p:cTn id="58" fill="hold">
                            <p:stCondLst>
                              <p:cond delay="9000"/>
                            </p:stCondLst>
                            <p:childTnLst>
                              <p:par>
                                <p:cTn id="59" presetID="0" presetClass="path" presetSubtype="0" accel="50000" decel="50000" fill="hold" nodeType="afterEffect">
                                  <p:stCondLst>
                                    <p:cond delay="0"/>
                                  </p:stCondLst>
                                  <p:childTnLst>
                                    <p:animMotion origin="layout" path="M -0.29775 -0.36759 C -0.30417 -0.36574 -0.30452 -0.36527 -0.30677 -0.35764 C -0.30799 -0.34398 -0.30799 -0.34699 -0.30677 -0.32685 C -0.3066 -0.32384 -0.30261 -0.31759 -0.30226 -0.31689 C -0.29966 -0.31018 -0.28993 -0.29699 -0.28507 -0.29398 C -0.28282 -0.28958 -0.27934 -0.2868 -0.27605 -0.28402 C -0.27292 -0.27847 -0.26841 -0.27314 -0.26337 -0.27106 C -0.2566 -0.26203 -0.24775 -0.25069 -0.23872 -0.24606 C -0.23542 -0.24166 -0.23177 -0.23981 -0.2283 -0.23611 C -0.22396 -0.23148 -0.22032 -0.22546 -0.21632 -0.22037 C -0.21146 -0.21435 -0.20764 -0.20671 -0.20296 -0.20046 C -0.19914 -0.19537 -0.19445 -0.1912 -0.19028 -0.18634 C -0.18664 -0.18217 -0.18351 -0.17569 -0.17917 -0.17245 C -0.17535 -0.16967 -0.17153 -0.16689 -0.16789 -0.16365 C -0.15677 -0.15393 -0.14601 -0.1449 -0.13282 -0.14074 C -0.12743 -0.13703 -0.11736 -0.13264 -0.11111 -0.13078 C -0.10695 -0.12801 -0.104 -0.12708 -0.09931 -0.12569 C -0.09601 -0.12314 -0.09289 -0.12245 -0.08959 -0.11967 C -0.0849 -0.10486 -0.07396 -0.0956 -0.06493 -0.08588 C -0.05938 -0.07986 -0.05625 -0.07639 -0.04931 -0.07291 C -0.0441 -0.06643 -0.0375 -0.0618 -0.03056 -0.05902 C -0.02587 -0.05532 -0.02014 -0.05185 -0.01493 -0.05023 C -0.01268 -0.04953 -0.00816 -0.04814 -0.00816 -0.04791 " pathEditMode="relative" rAng="0" ptsTypes="ffffffffffffffffffffffA">
                                      <p:cBhvr>
                                        <p:cTn id="60" dur="500" fill="hold"/>
                                        <p:tgtEl>
                                          <p:spTgt spid="254"/>
                                        </p:tgtEl>
                                        <p:attrNameLst>
                                          <p:attrName>ppt_x</p:attrName>
                                          <p:attrName>ppt_y</p:attrName>
                                        </p:attrNameLst>
                                      </p:cBhvr>
                                      <p:rCtr x="140" y="160"/>
                                    </p:animMotion>
                                  </p:childTnLst>
                                </p:cTn>
                              </p:par>
                            </p:childTnLst>
                          </p:cTn>
                        </p:par>
                        <p:par>
                          <p:cTn id="61" fill="hold">
                            <p:stCondLst>
                              <p:cond delay="9500"/>
                            </p:stCondLst>
                            <p:childTnLst>
                              <p:par>
                                <p:cTn id="62" presetID="0" presetClass="path" presetSubtype="0" accel="50000" decel="50000" fill="hold" nodeType="afterEffect">
                                  <p:stCondLst>
                                    <p:cond delay="0"/>
                                  </p:stCondLst>
                                  <p:childTnLst>
                                    <p:animMotion origin="layout" path="M -0.00815 -0.04791 C -0.00625 -0.03772 -0.00434 -0.03356 -0.00086 -0.0243 C -0.00156 -0.01921 -0.00295 -0.01411 -0.00295 -0.00902 C -0.00295 -0.00694 -0.00173 -0.01296 -0.00086 -0.01458 C -4.72222E-6 -0.0162 0.00087 -0.01782 0.00226 -0.01874 C 0.00521 -0.0206 0.00851 -0.02152 0.01164 -0.02291 C 0.02275 -0.028 0.0323 -0.03472 0.04393 -0.03819 C 0.04896 -0.04235 0.05435 -0.04513 0.05851 -0.05069 C 0.06112 -0.05925 0.06528 -0.06388 0.06997 -0.07013 C 0.07205 -0.07291 0.07622 -0.07847 0.07622 -0.07847 C 0.07882 -0.08703 0.08195 -0.09143 0.08455 -0.10069 C 0.08386 -0.11921 0.08386 -0.13772 0.08247 -0.15624 C 0.08178 -0.16435 0.0783 -0.17175 0.07726 -0.17985 C 0.07396 -0.20601 0.07657 -0.20717 0.06476 -0.22291 C 0.05573 -0.23495 0.06476 -0.25717 0.06476 -0.2743 " pathEditMode="relative" ptsTypes="ffffffffffffffA">
                                      <p:cBhvr>
                                        <p:cTn id="63" dur="2000" fill="hold"/>
                                        <p:tgtEl>
                                          <p:spTgt spid="25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76200" y="746125"/>
            <a:ext cx="8686800" cy="549275"/>
          </a:xfrm>
          <a:prstGeom prst="rect">
            <a:avLst/>
          </a:prstGeom>
          <a:solidFill>
            <a:schemeClr val="tx2">
              <a:lumMod val="50000"/>
            </a:schemeClr>
          </a:solidFill>
          <a:ln w="9525">
            <a:noFill/>
            <a:miter lim="800000"/>
            <a:headEnd/>
            <a:tailEnd/>
          </a:ln>
        </p:spPr>
        <p:txBody>
          <a:bodyPr>
            <a:spAutoFit/>
          </a:bodyPr>
          <a:lstStyle/>
          <a:p>
            <a:pPr indent="342900">
              <a:lnSpc>
                <a:spcPts val="3200"/>
              </a:lnSpc>
              <a:defRPr/>
            </a:pPr>
            <a:r>
              <a:rPr lang="en-US" sz="4400" b="1">
                <a:solidFill>
                  <a:schemeClr val="bg1"/>
                </a:solidFill>
                <a:latin typeface="Calibri" pitchFamily="34" charset="0"/>
                <a:cs typeface="+mn-cs"/>
              </a:rPr>
              <a:t>	</a:t>
            </a:r>
            <a:endParaRPr lang="en-US" sz="3600" dirty="0">
              <a:solidFill>
                <a:schemeClr val="bg2">
                  <a:lumMod val="90000"/>
                </a:schemeClr>
              </a:solidFill>
              <a:latin typeface="Berlin Sans FB Demi" pitchFamily="34" charset="0"/>
              <a:cs typeface="+mn-cs"/>
            </a:endParaRPr>
          </a:p>
        </p:txBody>
      </p:sp>
      <p:sp>
        <p:nvSpPr>
          <p:cNvPr id="14" name="TextBox 13"/>
          <p:cNvSpPr txBox="1"/>
          <p:nvPr/>
        </p:nvSpPr>
        <p:spPr>
          <a:xfrm>
            <a:off x="762000" y="1676400"/>
            <a:ext cx="7620000" cy="2057400"/>
          </a:xfrm>
          <a:prstGeom prst="rect">
            <a:avLst/>
          </a:prstGeom>
          <a:noFill/>
        </p:spPr>
        <p:txBody>
          <a:bodyPr/>
          <a:lstStyle/>
          <a:p>
            <a:pPr marL="285750" indent="-285750">
              <a:buClr>
                <a:srgbClr val="600000"/>
              </a:buClr>
              <a:buFont typeface="Wingdings" pitchFamily="2" charset="2"/>
              <a:buChar char="§"/>
              <a:defRPr/>
            </a:pPr>
            <a:endParaRPr lang="en-US" sz="2800" dirty="0">
              <a:solidFill>
                <a:srgbClr val="10253F"/>
              </a:solidFill>
              <a:latin typeface="+mn-lt"/>
              <a:cs typeface="+mn-cs"/>
            </a:endParaRPr>
          </a:p>
          <a:p>
            <a:pPr marL="285750" indent="-285750">
              <a:buClr>
                <a:srgbClr val="600000"/>
              </a:buClr>
              <a:buFont typeface="Wingdings" pitchFamily="2" charset="2"/>
              <a:buChar char="§"/>
              <a:defRPr/>
            </a:pPr>
            <a:endParaRPr lang="en-US" sz="800" dirty="0">
              <a:solidFill>
                <a:srgbClr val="10253F"/>
              </a:solidFill>
              <a:latin typeface="+mn-lt"/>
              <a:cs typeface="+mn-cs"/>
            </a:endParaRPr>
          </a:p>
        </p:txBody>
      </p:sp>
      <p:sp>
        <p:nvSpPr>
          <p:cNvPr id="8" name="Title 7"/>
          <p:cNvSpPr>
            <a:spLocks noGrp="1"/>
          </p:cNvSpPr>
          <p:nvPr>
            <p:ph type="title"/>
          </p:nvPr>
        </p:nvSpPr>
        <p:spPr>
          <a:xfrm>
            <a:off x="381000" y="762000"/>
            <a:ext cx="8305800" cy="457200"/>
          </a:xfrm>
        </p:spPr>
        <p:txBody>
          <a:bodyPr rtlCol="0">
            <a:noAutofit/>
          </a:bodyPr>
          <a:lstStyle/>
          <a:p>
            <a:pPr algn="l" fontAlgn="auto">
              <a:spcAft>
                <a:spcPts val="0"/>
              </a:spcAft>
              <a:defRPr/>
            </a:pPr>
            <a:r>
              <a:rPr lang="en-US" dirty="0" smtClean="0"/>
              <a:t>  </a:t>
            </a:r>
            <a:r>
              <a:rPr lang="zh-CN" altLang="en-US" b="1" dirty="0">
                <a:solidFill>
                  <a:schemeClr val="bg1"/>
                </a:solidFill>
                <a:effectLst>
                  <a:outerShdw dist="76200" dir="2400000" algn="ctr" rotWithShape="0">
                    <a:srgbClr val="600000"/>
                  </a:outerShdw>
                </a:effectLst>
              </a:rPr>
              <a:t>本节经文的上下文</a:t>
            </a:r>
            <a:endParaRPr lang="en-US" b="1" dirty="0">
              <a:solidFill>
                <a:schemeClr val="bg1"/>
              </a:solidFill>
              <a:effectLst>
                <a:outerShdw dist="76200" dir="2400000" algn="ctr" rotWithShape="0">
                  <a:srgbClr val="600000"/>
                </a:outerShdw>
              </a:effectLst>
            </a:endParaRPr>
          </a:p>
        </p:txBody>
      </p:sp>
      <p:sp>
        <p:nvSpPr>
          <p:cNvPr id="9" name="Content Placeholder 8"/>
          <p:cNvSpPr>
            <a:spLocks noGrp="1"/>
          </p:cNvSpPr>
          <p:nvPr>
            <p:ph idx="1"/>
          </p:nvPr>
        </p:nvSpPr>
        <p:spPr>
          <a:xfrm>
            <a:off x="838200" y="1600200"/>
            <a:ext cx="7467600" cy="3581400"/>
          </a:xfrm>
        </p:spPr>
        <p:txBody>
          <a:bodyPr/>
          <a:lstStyle/>
          <a:p>
            <a:pPr>
              <a:lnSpc>
                <a:spcPts val="2800"/>
              </a:lnSpc>
              <a:spcBef>
                <a:spcPct val="0"/>
              </a:spcBef>
            </a:pPr>
            <a:r>
              <a:rPr lang="en-US" b="1" smtClean="0"/>
              <a:t>4:2</a:t>
            </a:r>
            <a:r>
              <a:rPr lang="en-US" altLang="zh-CN" b="1" smtClean="0"/>
              <a:t>-3</a:t>
            </a:r>
            <a:r>
              <a:rPr lang="zh-CN" altLang="en-US" b="1" smtClean="0"/>
              <a:t>解决合一的问题</a:t>
            </a:r>
            <a:endParaRPr lang="en-US" sz="1600" smtClean="0"/>
          </a:p>
          <a:p>
            <a:pPr>
              <a:buClr>
                <a:srgbClr val="800000"/>
              </a:buClr>
            </a:pPr>
            <a:r>
              <a:rPr lang="en-US" smtClean="0">
                <a:solidFill>
                  <a:srgbClr val="DDD9C3"/>
                </a:solidFill>
              </a:rPr>
              <a:t>4:4-7</a:t>
            </a:r>
            <a:r>
              <a:rPr lang="zh-CN" altLang="en-US" smtClean="0">
                <a:solidFill>
                  <a:srgbClr val="DDD9C3"/>
                </a:solidFill>
              </a:rPr>
              <a:t>保罗的三个命令喜乐；谦让；</a:t>
            </a:r>
            <a:r>
              <a:rPr lang="zh-CN" altLang="en-US" b="1" smtClean="0">
                <a:solidFill>
                  <a:srgbClr val="FFFF00"/>
                </a:solidFill>
              </a:rPr>
              <a:t>祷告。</a:t>
            </a:r>
            <a:endParaRPr lang="en-US" altLang="zh-CN" b="1" smtClean="0">
              <a:solidFill>
                <a:srgbClr val="FFFF00"/>
              </a:solidFill>
            </a:endParaRPr>
          </a:p>
          <a:p>
            <a:pPr>
              <a:buClr>
                <a:srgbClr val="800000"/>
              </a:buClr>
            </a:pPr>
            <a:r>
              <a:rPr lang="en-US" smtClean="0">
                <a:solidFill>
                  <a:srgbClr val="DDD9C3"/>
                </a:solidFill>
              </a:rPr>
              <a:t>4:8</a:t>
            </a:r>
            <a:r>
              <a:rPr lang="en-US" altLang="zh-CN" smtClean="0">
                <a:solidFill>
                  <a:srgbClr val="DDD9C3"/>
                </a:solidFill>
              </a:rPr>
              <a:t>-9</a:t>
            </a:r>
            <a:r>
              <a:rPr lang="zh-CN" altLang="en-US" smtClean="0">
                <a:solidFill>
                  <a:srgbClr val="DDD9C3"/>
                </a:solidFill>
              </a:rPr>
              <a:t>鼓励信徒：做完全人</a:t>
            </a:r>
            <a:endParaRPr lang="en-US" altLang="zh-CN" smtClean="0">
              <a:solidFill>
                <a:srgbClr val="DDD9C3"/>
              </a:solidFill>
            </a:endParaRPr>
          </a:p>
          <a:p>
            <a:pPr>
              <a:buClr>
                <a:srgbClr val="800000"/>
              </a:buClr>
            </a:pPr>
            <a:r>
              <a:rPr lang="en-US" smtClean="0">
                <a:solidFill>
                  <a:srgbClr val="DDD9C3"/>
                </a:solidFill>
              </a:rPr>
              <a:t>4:10</a:t>
            </a:r>
            <a:r>
              <a:rPr lang="en-US" altLang="zh-CN" smtClean="0">
                <a:solidFill>
                  <a:srgbClr val="DDD9C3"/>
                </a:solidFill>
              </a:rPr>
              <a:t>-20 </a:t>
            </a:r>
            <a:r>
              <a:rPr lang="zh-CN" altLang="en-US" smtClean="0">
                <a:solidFill>
                  <a:srgbClr val="DDD9C3"/>
                </a:solidFill>
              </a:rPr>
              <a:t>保罗对教会的感恩</a:t>
            </a:r>
            <a:endParaRPr lang="en-US" smtClean="0">
              <a:solidFill>
                <a:srgbClr val="DDD9C3"/>
              </a:solidFill>
            </a:endParaRPr>
          </a:p>
          <a:p>
            <a:pPr>
              <a:buClr>
                <a:srgbClr val="800000"/>
              </a:buClr>
            </a:pPr>
            <a:endParaRPr lang="en-US" sz="800" smtClean="0">
              <a:solidFill>
                <a:srgbClr val="FF0000"/>
              </a:solidFill>
            </a:endParaRPr>
          </a:p>
          <a:p>
            <a:pPr>
              <a:buClr>
                <a:srgbClr val="FF0000"/>
              </a:buClr>
              <a:buFont typeface="Wingdings" pitchFamily="2" charset="2"/>
              <a:buNone/>
            </a:pPr>
            <a:r>
              <a:rPr lang="en-US" smtClean="0"/>
              <a:t>    </a:t>
            </a:r>
            <a:endParaRPr lang="en-US" smtClean="0">
              <a:solidFill>
                <a:srgbClr val="FF0000"/>
              </a:solidFill>
            </a:endParaRPr>
          </a:p>
        </p:txBody>
      </p:sp>
      <p:pic>
        <p:nvPicPr>
          <p:cNvPr id="24581" name="图片 1"/>
          <p:cNvPicPr>
            <a:picLocks noChangeAspect="1"/>
          </p:cNvPicPr>
          <p:nvPr/>
        </p:nvPicPr>
        <p:blipFill>
          <a:blip r:embed="rId3"/>
          <a:srcRect/>
          <a:stretch>
            <a:fillRect/>
          </a:stretch>
        </p:blipFill>
        <p:spPr bwMode="auto">
          <a:xfrm>
            <a:off x="6040438" y="3581400"/>
            <a:ext cx="2274887" cy="2951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1000"/>
                                        <p:tgtEl>
                                          <p:spTgt spid="9">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1000"/>
                                        <p:tgtEl>
                                          <p:spTgt spid="9">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left)">
                                      <p:cBhvr>
                                        <p:cTn id="19" dur="1000"/>
                                        <p:tgtEl>
                                          <p:spTgt spid="9">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wipe(left)">
                                      <p:cBhvr>
                                        <p:cTn id="23"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76200" y="746125"/>
            <a:ext cx="8686800" cy="549275"/>
          </a:xfrm>
          <a:prstGeom prst="rect">
            <a:avLst/>
          </a:prstGeom>
          <a:solidFill>
            <a:schemeClr val="tx2">
              <a:lumMod val="50000"/>
            </a:schemeClr>
          </a:solidFill>
          <a:ln w="9525">
            <a:noFill/>
            <a:miter lim="800000"/>
            <a:headEnd/>
            <a:tailEnd/>
          </a:ln>
        </p:spPr>
        <p:txBody>
          <a:bodyPr>
            <a:spAutoFit/>
          </a:bodyPr>
          <a:lstStyle/>
          <a:p>
            <a:pPr indent="342900">
              <a:lnSpc>
                <a:spcPts val="3200"/>
              </a:lnSpc>
              <a:defRPr/>
            </a:pPr>
            <a:r>
              <a:rPr lang="en-US" sz="4400" b="1">
                <a:solidFill>
                  <a:prstClr val="white"/>
                </a:solidFill>
                <a:latin typeface="Calibri" pitchFamily="34" charset="0"/>
                <a:cs typeface="+mn-cs"/>
              </a:rPr>
              <a:t>	</a:t>
            </a:r>
            <a:endParaRPr lang="en-US" sz="3600" dirty="0">
              <a:solidFill>
                <a:srgbClr val="EEECE1">
                  <a:lumMod val="90000"/>
                </a:srgbClr>
              </a:solidFill>
              <a:latin typeface="Berlin Sans FB Demi" pitchFamily="34" charset="0"/>
              <a:cs typeface="+mn-cs"/>
            </a:endParaRPr>
          </a:p>
        </p:txBody>
      </p:sp>
      <p:sp>
        <p:nvSpPr>
          <p:cNvPr id="26626" name="TextBox 13"/>
          <p:cNvSpPr txBox="1">
            <a:spLocks noChangeArrowheads="1"/>
          </p:cNvSpPr>
          <p:nvPr/>
        </p:nvSpPr>
        <p:spPr bwMode="auto">
          <a:xfrm>
            <a:off x="762000" y="1676400"/>
            <a:ext cx="7620000" cy="2057400"/>
          </a:xfrm>
          <a:prstGeom prst="rect">
            <a:avLst/>
          </a:prstGeom>
          <a:noFill/>
          <a:ln w="9525">
            <a:noFill/>
            <a:miter lim="800000"/>
            <a:headEnd/>
            <a:tailEnd/>
          </a:ln>
        </p:spPr>
        <p:txBody>
          <a:bodyPr/>
          <a:lstStyle/>
          <a:p>
            <a:pPr marL="285750" indent="-285750">
              <a:buClr>
                <a:srgbClr val="600000"/>
              </a:buClr>
              <a:buFont typeface="Wingdings" pitchFamily="2" charset="2"/>
              <a:buChar char="§"/>
            </a:pPr>
            <a:endParaRPr lang="en-US" sz="2800">
              <a:solidFill>
                <a:srgbClr val="10253F"/>
              </a:solidFill>
              <a:latin typeface="Calibri" pitchFamily="34" charset="0"/>
            </a:endParaRPr>
          </a:p>
          <a:p>
            <a:pPr marL="285750" indent="-285750">
              <a:buClr>
                <a:srgbClr val="600000"/>
              </a:buClr>
              <a:buFont typeface="Wingdings" pitchFamily="2" charset="2"/>
              <a:buChar char="§"/>
            </a:pPr>
            <a:endParaRPr lang="en-US" sz="800">
              <a:solidFill>
                <a:srgbClr val="10253F"/>
              </a:solidFill>
              <a:latin typeface="Calibri" pitchFamily="34" charset="0"/>
            </a:endParaRPr>
          </a:p>
        </p:txBody>
      </p:sp>
      <p:sp>
        <p:nvSpPr>
          <p:cNvPr id="8" name="Title 7"/>
          <p:cNvSpPr>
            <a:spLocks noGrp="1"/>
          </p:cNvSpPr>
          <p:nvPr>
            <p:ph type="title"/>
          </p:nvPr>
        </p:nvSpPr>
        <p:spPr>
          <a:xfrm>
            <a:off x="381000" y="762000"/>
            <a:ext cx="8305800" cy="457200"/>
          </a:xfrm>
        </p:spPr>
        <p:txBody>
          <a:bodyPr rtlCol="0">
            <a:noAutofit/>
          </a:bodyPr>
          <a:lstStyle/>
          <a:p>
            <a:pPr algn="l" fontAlgn="auto">
              <a:spcAft>
                <a:spcPts val="0"/>
              </a:spcAft>
              <a:defRPr/>
            </a:pPr>
            <a:r>
              <a:rPr lang="en-US" dirty="0" smtClean="0"/>
              <a:t>  </a:t>
            </a:r>
            <a:r>
              <a:rPr lang="zh-CN" altLang="en-US" b="1" dirty="0" smtClean="0">
                <a:solidFill>
                  <a:schemeClr val="bg1"/>
                </a:solidFill>
                <a:effectLst>
                  <a:outerShdw dist="76200" dir="2400000" algn="ctr" rotWithShape="0">
                    <a:srgbClr val="600000"/>
                  </a:outerShdw>
                </a:effectLst>
              </a:rPr>
              <a:t>译本比较 </a:t>
            </a:r>
            <a:r>
              <a:rPr lang="en-US" altLang="zh-CN" b="1" dirty="0" smtClean="0">
                <a:solidFill>
                  <a:schemeClr val="bg1"/>
                </a:solidFill>
                <a:effectLst>
                  <a:outerShdw dist="76200" dir="2400000" algn="ctr" rotWithShape="0">
                    <a:srgbClr val="600000"/>
                  </a:outerShdw>
                </a:effectLst>
              </a:rPr>
              <a:t>4:6</a:t>
            </a:r>
            <a:endParaRPr lang="en-US" b="1" dirty="0">
              <a:solidFill>
                <a:schemeClr val="bg1"/>
              </a:solidFill>
              <a:effectLst>
                <a:outerShdw dist="76200" dir="2400000" algn="ctr" rotWithShape="0">
                  <a:srgbClr val="600000"/>
                </a:outerShdw>
              </a:effectLst>
            </a:endParaRPr>
          </a:p>
        </p:txBody>
      </p:sp>
      <p:sp>
        <p:nvSpPr>
          <p:cNvPr id="9" name="Content Placeholder 8"/>
          <p:cNvSpPr>
            <a:spLocks noGrp="1"/>
          </p:cNvSpPr>
          <p:nvPr>
            <p:ph idx="1"/>
          </p:nvPr>
        </p:nvSpPr>
        <p:spPr>
          <a:xfrm>
            <a:off x="838200" y="1600200"/>
            <a:ext cx="7467600" cy="4495800"/>
          </a:xfrm>
        </p:spPr>
        <p:txBody>
          <a:bodyPr/>
          <a:lstStyle/>
          <a:p>
            <a:pPr>
              <a:lnSpc>
                <a:spcPts val="2800"/>
              </a:lnSpc>
              <a:spcBef>
                <a:spcPct val="0"/>
              </a:spcBef>
            </a:pPr>
            <a:r>
              <a:rPr lang="zh-CN" altLang="en-US" sz="2400" smtClean="0"/>
              <a:t>应当一无</a:t>
            </a:r>
            <a:r>
              <a:rPr lang="zh-CN" altLang="en-US" sz="2400" smtClean="0">
                <a:solidFill>
                  <a:srgbClr val="FFFF00"/>
                </a:solidFill>
              </a:rPr>
              <a:t>挂虑</a:t>
            </a:r>
            <a:r>
              <a:rPr lang="zh-CN" altLang="en-US" sz="2400" smtClean="0"/>
              <a:t>，只要凡事借着</a:t>
            </a:r>
            <a:r>
              <a:rPr lang="zh-CN" altLang="en-US" sz="2400" smtClean="0">
                <a:solidFill>
                  <a:srgbClr val="FF0000"/>
                </a:solidFill>
              </a:rPr>
              <a:t>祷告、祈求</a:t>
            </a:r>
            <a:r>
              <a:rPr lang="zh-CN" altLang="en-US" sz="2400" smtClean="0"/>
              <a:t>和</a:t>
            </a:r>
            <a:r>
              <a:rPr lang="zh-CN" altLang="en-US" sz="2400" smtClean="0">
                <a:solidFill>
                  <a:srgbClr val="FFC000"/>
                </a:solidFill>
              </a:rPr>
              <a:t>感谢</a:t>
            </a:r>
            <a:r>
              <a:rPr lang="zh-CN" altLang="en-US" sz="2400" smtClean="0"/>
              <a:t>、将你们所要的</a:t>
            </a:r>
            <a:r>
              <a:rPr lang="zh-CN" altLang="en-US" sz="2400" i="1" smtClean="0"/>
              <a:t>告诉</a:t>
            </a:r>
            <a:r>
              <a:rPr lang="zh-CN" altLang="en-US" sz="2400" smtClean="0"/>
              <a:t>神（和合本）。</a:t>
            </a:r>
            <a:endParaRPr lang="en-US" sz="2400" smtClean="0"/>
          </a:p>
          <a:p>
            <a:pPr>
              <a:buClr>
                <a:srgbClr val="800000"/>
              </a:buClr>
            </a:pPr>
            <a:r>
              <a:rPr lang="zh-CN" altLang="en-US" sz="2400" smtClean="0"/>
              <a:t>应当毫无</a:t>
            </a:r>
            <a:r>
              <a:rPr lang="zh-CN" altLang="en-US" sz="2400" smtClean="0">
                <a:solidFill>
                  <a:srgbClr val="FFFF00"/>
                </a:solidFill>
              </a:rPr>
              <a:t>忧虑</a:t>
            </a:r>
            <a:r>
              <a:rPr lang="zh-CN" altLang="en-US" sz="2400" smtClean="0"/>
              <a:t>，只要凡事借着</a:t>
            </a:r>
            <a:r>
              <a:rPr lang="zh-CN" altLang="en-US" sz="2400" smtClean="0">
                <a:solidFill>
                  <a:srgbClr val="FF0000"/>
                </a:solidFill>
              </a:rPr>
              <a:t>祷告祈求</a:t>
            </a:r>
            <a:r>
              <a:rPr lang="zh-CN" altLang="en-US" sz="2400" smtClean="0"/>
              <a:t>，</a:t>
            </a:r>
            <a:r>
              <a:rPr lang="zh-CN" altLang="en-US" sz="2400" smtClean="0">
                <a:solidFill>
                  <a:srgbClr val="FFC000"/>
                </a:solidFill>
              </a:rPr>
              <a:t>带着感恩的心</a:t>
            </a:r>
            <a:r>
              <a:rPr lang="zh-CN" altLang="en-US" sz="2400" smtClean="0"/>
              <a:t>，把你们所要的</a:t>
            </a:r>
            <a:r>
              <a:rPr lang="zh-CN" altLang="en-US" sz="2400" i="1" smtClean="0"/>
              <a:t>告诉</a:t>
            </a:r>
            <a:r>
              <a:rPr lang="zh-CN" altLang="en-US" sz="2400" smtClean="0"/>
              <a:t>神</a:t>
            </a:r>
            <a:r>
              <a:rPr lang="en-US" sz="2400" smtClean="0"/>
              <a:t> </a:t>
            </a:r>
            <a:r>
              <a:rPr lang="zh-CN" altLang="en-US" sz="2400" smtClean="0"/>
              <a:t>（新译本）</a:t>
            </a:r>
            <a:endParaRPr lang="en-US" altLang="zh-CN" sz="2400" smtClean="0"/>
          </a:p>
          <a:p>
            <a:r>
              <a:rPr lang="en-US" smtClean="0">
                <a:solidFill>
                  <a:srgbClr val="FFFF00"/>
                </a:solidFill>
              </a:rPr>
              <a:t>Be anxious for nothing</a:t>
            </a:r>
            <a:r>
              <a:rPr lang="en-US" smtClean="0"/>
              <a:t>, but in everything by </a:t>
            </a:r>
            <a:r>
              <a:rPr lang="en-US" smtClean="0">
                <a:solidFill>
                  <a:srgbClr val="FF0000"/>
                </a:solidFill>
              </a:rPr>
              <a:t>prayer and supplication</a:t>
            </a:r>
            <a:r>
              <a:rPr lang="en-US" smtClean="0"/>
              <a:t>, </a:t>
            </a:r>
            <a:r>
              <a:rPr lang="en-US" sz="2400" smtClean="0">
                <a:solidFill>
                  <a:srgbClr val="FFC000"/>
                </a:solidFill>
              </a:rPr>
              <a:t>with thanksgiving</a:t>
            </a:r>
            <a:r>
              <a:rPr lang="en-US" smtClean="0"/>
              <a:t>, let your requests </a:t>
            </a:r>
            <a:r>
              <a:rPr lang="en-US" i="1" smtClean="0"/>
              <a:t>be made known </a:t>
            </a:r>
            <a:r>
              <a:rPr lang="en-US" smtClean="0"/>
              <a:t>to God (NKJV).</a:t>
            </a:r>
          </a:p>
          <a:p>
            <a:pPr>
              <a:buClr>
                <a:srgbClr val="800000"/>
              </a:buClr>
            </a:pPr>
            <a:r>
              <a:rPr lang="en-US" smtClean="0">
                <a:solidFill>
                  <a:srgbClr val="FFFF00"/>
                </a:solidFill>
              </a:rPr>
              <a:t>Do not be anxious about anything</a:t>
            </a:r>
            <a:r>
              <a:rPr lang="en-US" smtClean="0"/>
              <a:t>, but in every situation, by </a:t>
            </a:r>
            <a:r>
              <a:rPr lang="en-US" smtClean="0">
                <a:solidFill>
                  <a:srgbClr val="FF0000"/>
                </a:solidFill>
              </a:rPr>
              <a:t>prayer and petition</a:t>
            </a:r>
            <a:r>
              <a:rPr lang="en-US" smtClean="0"/>
              <a:t>, </a:t>
            </a:r>
            <a:r>
              <a:rPr lang="en-US" sz="2400" smtClean="0">
                <a:solidFill>
                  <a:srgbClr val="FFC000"/>
                </a:solidFill>
              </a:rPr>
              <a:t>with thanksgiving</a:t>
            </a:r>
            <a:r>
              <a:rPr lang="en-US" smtClean="0"/>
              <a:t>, </a:t>
            </a:r>
            <a:r>
              <a:rPr lang="en-US" i="1" smtClean="0">
                <a:solidFill>
                  <a:srgbClr val="FFFF00"/>
                </a:solidFill>
              </a:rPr>
              <a:t>present</a:t>
            </a:r>
            <a:r>
              <a:rPr lang="en-US" smtClean="0"/>
              <a:t> your requests to God (</a:t>
            </a:r>
            <a:r>
              <a:rPr lang="en-US" altLang="zh-CN" smtClean="0"/>
              <a:t>NIV).</a:t>
            </a:r>
          </a:p>
          <a:p>
            <a:pPr>
              <a:buClr>
                <a:srgbClr val="800000"/>
              </a:buClr>
            </a:pPr>
            <a:endParaRPr lang="en-US" sz="800" smtClean="0">
              <a:solidFill>
                <a:srgbClr val="FF0000"/>
              </a:solidFill>
            </a:endParaRPr>
          </a:p>
          <a:p>
            <a:pPr>
              <a:buClr>
                <a:srgbClr val="FF0000"/>
              </a:buClr>
              <a:buFont typeface="Wingdings" pitchFamily="2" charset="2"/>
              <a:buNone/>
            </a:pPr>
            <a:r>
              <a:rPr lang="en-US" smtClean="0"/>
              <a:t>    </a:t>
            </a:r>
            <a:endParaRPr lang="en-US"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1000"/>
                                        <p:tgtEl>
                                          <p:spTgt spid="9">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1000"/>
                                        <p:tgtEl>
                                          <p:spTgt spid="9">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wipe(left)">
                                      <p:cBhvr>
                                        <p:cTn id="19"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76200" y="746125"/>
            <a:ext cx="8686800" cy="549275"/>
          </a:xfrm>
          <a:prstGeom prst="rect">
            <a:avLst/>
          </a:prstGeom>
          <a:solidFill>
            <a:schemeClr val="tx2">
              <a:lumMod val="50000"/>
            </a:schemeClr>
          </a:solidFill>
          <a:ln w="9525">
            <a:noFill/>
            <a:miter lim="800000"/>
            <a:headEnd/>
            <a:tailEnd/>
          </a:ln>
        </p:spPr>
        <p:txBody>
          <a:bodyPr>
            <a:spAutoFit/>
          </a:bodyPr>
          <a:lstStyle/>
          <a:p>
            <a:pPr indent="342900">
              <a:lnSpc>
                <a:spcPts val="3200"/>
              </a:lnSpc>
              <a:defRPr/>
            </a:pPr>
            <a:r>
              <a:rPr lang="en-US" sz="4400" b="1">
                <a:solidFill>
                  <a:prstClr val="white"/>
                </a:solidFill>
                <a:latin typeface="Calibri" pitchFamily="34" charset="0"/>
                <a:cs typeface="+mn-cs"/>
              </a:rPr>
              <a:t>	</a:t>
            </a:r>
            <a:endParaRPr lang="en-US" sz="3600" dirty="0">
              <a:solidFill>
                <a:srgbClr val="EEECE1">
                  <a:lumMod val="90000"/>
                </a:srgbClr>
              </a:solidFill>
              <a:latin typeface="Berlin Sans FB Demi" pitchFamily="34" charset="0"/>
              <a:cs typeface="+mn-cs"/>
            </a:endParaRPr>
          </a:p>
        </p:txBody>
      </p:sp>
      <p:sp>
        <p:nvSpPr>
          <p:cNvPr id="28674" name="TextBox 13"/>
          <p:cNvSpPr txBox="1">
            <a:spLocks noChangeArrowheads="1"/>
          </p:cNvSpPr>
          <p:nvPr/>
        </p:nvSpPr>
        <p:spPr bwMode="auto">
          <a:xfrm>
            <a:off x="762000" y="1676400"/>
            <a:ext cx="7620000" cy="2057400"/>
          </a:xfrm>
          <a:prstGeom prst="rect">
            <a:avLst/>
          </a:prstGeom>
          <a:noFill/>
          <a:ln w="9525">
            <a:noFill/>
            <a:miter lim="800000"/>
            <a:headEnd/>
            <a:tailEnd/>
          </a:ln>
        </p:spPr>
        <p:txBody>
          <a:bodyPr/>
          <a:lstStyle/>
          <a:p>
            <a:pPr marL="285750" indent="-285750">
              <a:buClr>
                <a:srgbClr val="600000"/>
              </a:buClr>
              <a:buFont typeface="Wingdings" pitchFamily="2" charset="2"/>
              <a:buChar char="§"/>
            </a:pPr>
            <a:endParaRPr lang="en-US" sz="2800">
              <a:solidFill>
                <a:srgbClr val="10253F"/>
              </a:solidFill>
              <a:latin typeface="Calibri" pitchFamily="34" charset="0"/>
            </a:endParaRPr>
          </a:p>
          <a:p>
            <a:pPr marL="285750" indent="-285750">
              <a:buClr>
                <a:srgbClr val="600000"/>
              </a:buClr>
              <a:buFont typeface="Wingdings" pitchFamily="2" charset="2"/>
              <a:buChar char="§"/>
            </a:pPr>
            <a:endParaRPr lang="en-US" sz="800">
              <a:solidFill>
                <a:srgbClr val="10253F"/>
              </a:solidFill>
              <a:latin typeface="Calibri" pitchFamily="34" charset="0"/>
            </a:endParaRPr>
          </a:p>
        </p:txBody>
      </p:sp>
      <p:sp>
        <p:nvSpPr>
          <p:cNvPr id="8" name="Title 7"/>
          <p:cNvSpPr>
            <a:spLocks noGrp="1"/>
          </p:cNvSpPr>
          <p:nvPr>
            <p:ph type="title"/>
          </p:nvPr>
        </p:nvSpPr>
        <p:spPr>
          <a:xfrm>
            <a:off x="381000" y="762000"/>
            <a:ext cx="8305800" cy="457200"/>
          </a:xfrm>
        </p:spPr>
        <p:txBody>
          <a:bodyPr rtlCol="0">
            <a:noAutofit/>
          </a:bodyPr>
          <a:lstStyle/>
          <a:p>
            <a:pPr algn="l" fontAlgn="auto">
              <a:spcAft>
                <a:spcPts val="0"/>
              </a:spcAft>
              <a:defRPr/>
            </a:pPr>
            <a:r>
              <a:rPr lang="en-US" dirty="0" smtClean="0"/>
              <a:t>  </a:t>
            </a:r>
            <a:r>
              <a:rPr lang="zh-CN" altLang="en-US" b="1" dirty="0" smtClean="0">
                <a:solidFill>
                  <a:schemeClr val="bg1"/>
                </a:solidFill>
                <a:effectLst>
                  <a:outerShdw dist="76200" dir="2400000" algn="ctr" rotWithShape="0">
                    <a:srgbClr val="600000"/>
                  </a:outerShdw>
                </a:effectLst>
              </a:rPr>
              <a:t>译本比较 </a:t>
            </a:r>
            <a:r>
              <a:rPr lang="en-US" altLang="zh-CN" b="1" dirty="0" smtClean="0">
                <a:solidFill>
                  <a:schemeClr val="bg1"/>
                </a:solidFill>
                <a:effectLst>
                  <a:outerShdw dist="76200" dir="2400000" algn="ctr" rotWithShape="0">
                    <a:srgbClr val="600000"/>
                  </a:outerShdw>
                </a:effectLst>
              </a:rPr>
              <a:t>4:7</a:t>
            </a:r>
            <a:endParaRPr lang="en-US" b="1" dirty="0">
              <a:solidFill>
                <a:schemeClr val="bg1"/>
              </a:solidFill>
              <a:effectLst>
                <a:outerShdw dist="76200" dir="2400000" algn="ctr" rotWithShape="0">
                  <a:srgbClr val="600000"/>
                </a:outerShdw>
              </a:effectLst>
            </a:endParaRPr>
          </a:p>
        </p:txBody>
      </p:sp>
      <p:sp>
        <p:nvSpPr>
          <p:cNvPr id="9" name="Content Placeholder 8"/>
          <p:cNvSpPr>
            <a:spLocks noGrp="1"/>
          </p:cNvSpPr>
          <p:nvPr>
            <p:ph idx="1"/>
          </p:nvPr>
        </p:nvSpPr>
        <p:spPr>
          <a:xfrm>
            <a:off x="838200" y="1600200"/>
            <a:ext cx="7467600" cy="4495800"/>
          </a:xfrm>
        </p:spPr>
        <p:txBody>
          <a:bodyPr/>
          <a:lstStyle/>
          <a:p>
            <a:pPr>
              <a:lnSpc>
                <a:spcPts val="2800"/>
              </a:lnSpc>
              <a:spcBef>
                <a:spcPct val="0"/>
              </a:spcBef>
            </a:pPr>
            <a:r>
              <a:rPr lang="zh-CN" altLang="en-US" sz="2400" smtClean="0"/>
              <a:t>神所赐</a:t>
            </a:r>
            <a:r>
              <a:rPr lang="zh-CN" altLang="en-US" sz="2400" smtClean="0">
                <a:solidFill>
                  <a:srgbClr val="FFFF00"/>
                </a:solidFill>
              </a:rPr>
              <a:t>出人意外</a:t>
            </a:r>
            <a:r>
              <a:rPr lang="zh-CN" altLang="en-US" sz="2400" smtClean="0"/>
              <a:t>的平安、必在基督耶稣里</a:t>
            </a:r>
            <a:r>
              <a:rPr lang="zh-CN" altLang="en-US" sz="2400" smtClean="0">
                <a:solidFill>
                  <a:srgbClr val="FF0000"/>
                </a:solidFill>
              </a:rPr>
              <a:t>保守</a:t>
            </a:r>
            <a:r>
              <a:rPr lang="zh-CN" altLang="en-US" sz="2400" smtClean="0"/>
              <a:t>你们的</a:t>
            </a:r>
            <a:r>
              <a:rPr lang="zh-CN" altLang="en-US" sz="2400" smtClean="0">
                <a:solidFill>
                  <a:srgbClr val="FFC000"/>
                </a:solidFill>
              </a:rPr>
              <a:t>心怀意念</a:t>
            </a:r>
            <a:r>
              <a:rPr lang="zh-CN" altLang="en-US" sz="2400" smtClean="0"/>
              <a:t>。 （和合本）。</a:t>
            </a:r>
            <a:endParaRPr lang="en-US" sz="2400" smtClean="0"/>
          </a:p>
          <a:p>
            <a:pPr>
              <a:buClr>
                <a:srgbClr val="800000"/>
              </a:buClr>
            </a:pPr>
            <a:r>
              <a:rPr lang="zh-CN" altLang="en-US" sz="2400" smtClean="0"/>
              <a:t>这样，神所赐</a:t>
            </a:r>
            <a:r>
              <a:rPr lang="zh-CN" altLang="en-US" sz="2400" smtClean="0">
                <a:solidFill>
                  <a:srgbClr val="FFFF00"/>
                </a:solidFill>
              </a:rPr>
              <a:t>超过人能了解</a:t>
            </a:r>
            <a:r>
              <a:rPr lang="zh-CN" altLang="en-US" sz="2400" smtClean="0"/>
              <a:t>的平安，必在基督耶稣里，</a:t>
            </a:r>
            <a:r>
              <a:rPr lang="zh-CN" altLang="en-US" sz="2400" smtClean="0">
                <a:solidFill>
                  <a:srgbClr val="FF0000"/>
                </a:solidFill>
              </a:rPr>
              <a:t>保守</a:t>
            </a:r>
            <a:r>
              <a:rPr lang="zh-CN" altLang="en-US" sz="2400" smtClean="0"/>
              <a:t>你们的</a:t>
            </a:r>
            <a:r>
              <a:rPr lang="zh-CN" altLang="en-US" sz="2400" smtClean="0">
                <a:solidFill>
                  <a:srgbClr val="FFC000"/>
                </a:solidFill>
              </a:rPr>
              <a:t>心思意念</a:t>
            </a:r>
            <a:r>
              <a:rPr lang="zh-CN" altLang="en-US" sz="2400" smtClean="0"/>
              <a:t>。 （新译本）</a:t>
            </a:r>
            <a:endParaRPr lang="en-US" altLang="zh-CN" sz="2400" smtClean="0"/>
          </a:p>
          <a:p>
            <a:r>
              <a:rPr lang="en-US" smtClean="0"/>
              <a:t>and the peace of God, which </a:t>
            </a:r>
            <a:r>
              <a:rPr lang="en-US" smtClean="0">
                <a:solidFill>
                  <a:srgbClr val="FFFF00"/>
                </a:solidFill>
              </a:rPr>
              <a:t>surpasses</a:t>
            </a:r>
            <a:r>
              <a:rPr lang="en-US" smtClean="0"/>
              <a:t> all understanding, will </a:t>
            </a:r>
            <a:r>
              <a:rPr lang="en-US" sz="2400" smtClean="0">
                <a:solidFill>
                  <a:srgbClr val="FF0000"/>
                </a:solidFill>
              </a:rPr>
              <a:t>guard</a:t>
            </a:r>
            <a:r>
              <a:rPr lang="en-US" smtClean="0"/>
              <a:t> your </a:t>
            </a:r>
            <a:r>
              <a:rPr lang="en-US" sz="2400" smtClean="0">
                <a:solidFill>
                  <a:srgbClr val="FFC000"/>
                </a:solidFill>
              </a:rPr>
              <a:t>hearts and minds </a:t>
            </a:r>
            <a:r>
              <a:rPr lang="en-US" smtClean="0"/>
              <a:t>through Christ Jesus (NKJV).</a:t>
            </a:r>
          </a:p>
          <a:p>
            <a:pPr>
              <a:buClr>
                <a:srgbClr val="800000"/>
              </a:buClr>
            </a:pPr>
            <a:r>
              <a:rPr lang="en-US" smtClean="0"/>
              <a:t>And the peace of God, which </a:t>
            </a:r>
            <a:r>
              <a:rPr lang="en-US" smtClean="0">
                <a:solidFill>
                  <a:srgbClr val="FFFF00"/>
                </a:solidFill>
              </a:rPr>
              <a:t>transcends</a:t>
            </a:r>
            <a:r>
              <a:rPr lang="en-US" smtClean="0"/>
              <a:t> all understanding, will </a:t>
            </a:r>
            <a:r>
              <a:rPr lang="en-US" sz="2400" smtClean="0">
                <a:solidFill>
                  <a:srgbClr val="FF0000"/>
                </a:solidFill>
              </a:rPr>
              <a:t>guard</a:t>
            </a:r>
            <a:r>
              <a:rPr lang="en-US" smtClean="0"/>
              <a:t> your </a:t>
            </a:r>
            <a:r>
              <a:rPr lang="en-US" sz="2400" smtClean="0">
                <a:solidFill>
                  <a:srgbClr val="FFC000"/>
                </a:solidFill>
              </a:rPr>
              <a:t>hearts and your minds</a:t>
            </a:r>
            <a:r>
              <a:rPr lang="en-US" smtClean="0"/>
              <a:t> in Christ Jesus(</a:t>
            </a:r>
            <a:r>
              <a:rPr lang="en-US" altLang="zh-CN" smtClean="0"/>
              <a:t>NIV).</a:t>
            </a:r>
          </a:p>
          <a:p>
            <a:pPr>
              <a:buClr>
                <a:srgbClr val="800000"/>
              </a:buClr>
            </a:pPr>
            <a:endParaRPr lang="en-US" sz="800" smtClean="0">
              <a:solidFill>
                <a:srgbClr val="FF0000"/>
              </a:solidFill>
            </a:endParaRPr>
          </a:p>
          <a:p>
            <a:pPr>
              <a:buClr>
                <a:srgbClr val="FF0000"/>
              </a:buClr>
              <a:buFont typeface="Wingdings" pitchFamily="2" charset="2"/>
              <a:buNone/>
            </a:pPr>
            <a:r>
              <a:rPr lang="en-US" smtClean="0"/>
              <a:t>    </a:t>
            </a:r>
            <a:endParaRPr lang="en-US"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1000"/>
                                        <p:tgtEl>
                                          <p:spTgt spid="9">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1000"/>
                                        <p:tgtEl>
                                          <p:spTgt spid="9">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wipe(left)">
                                      <p:cBhvr>
                                        <p:cTn id="19"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381000"/>
            <a:ext cx="9144000" cy="762000"/>
          </a:xfrm>
        </p:spPr>
        <p:txBody>
          <a:bodyPr rtlCol="0">
            <a:noAutofit/>
          </a:bodyPr>
          <a:lstStyle/>
          <a:p>
            <a:pPr fontAlgn="auto">
              <a:spcAft>
                <a:spcPts val="0"/>
              </a:spcAft>
              <a:defRPr/>
            </a:pPr>
            <a:r>
              <a:rPr lang="en-US" sz="2400" b="1" dirty="0" smtClean="0">
                <a:latin typeface="+mn-lt"/>
              </a:rPr>
              <a:t>                </a:t>
            </a:r>
            <a:br>
              <a:rPr lang="en-US" sz="2400" b="1" dirty="0" smtClean="0">
                <a:latin typeface="+mn-lt"/>
              </a:rPr>
            </a:br>
            <a:r>
              <a:rPr lang="en-US" b="1" dirty="0" smtClean="0">
                <a:solidFill>
                  <a:srgbClr val="FFFF00"/>
                </a:solidFill>
                <a:latin typeface="+mn-lt"/>
              </a:rPr>
              <a:t>    4:6 </a:t>
            </a:r>
            <a:r>
              <a:rPr lang="zh-CN" altLang="en-US" b="1" dirty="0" smtClean="0">
                <a:solidFill>
                  <a:srgbClr val="FFFF00"/>
                </a:solidFill>
                <a:latin typeface="+mn-lt"/>
              </a:rPr>
              <a:t>原文</a:t>
            </a:r>
            <a:endParaRPr lang="en-US" dirty="0">
              <a:solidFill>
                <a:srgbClr val="FFFF00"/>
              </a:solidFill>
            </a:endParaRPr>
          </a:p>
        </p:txBody>
      </p:sp>
      <p:sp>
        <p:nvSpPr>
          <p:cNvPr id="12" name="Content Placeholder 11"/>
          <p:cNvSpPr>
            <a:spLocks noGrp="1"/>
          </p:cNvSpPr>
          <p:nvPr>
            <p:ph idx="1"/>
          </p:nvPr>
        </p:nvSpPr>
        <p:spPr>
          <a:xfrm>
            <a:off x="609600" y="1524000"/>
            <a:ext cx="7924800" cy="4038600"/>
          </a:xfrm>
        </p:spPr>
        <p:txBody>
          <a:bodyPr rtlCol="0">
            <a:noAutofit/>
          </a:bodyPr>
          <a:lstStyle/>
          <a:p>
            <a:pPr fontAlgn="auto">
              <a:spcAft>
                <a:spcPts val="0"/>
              </a:spcAft>
              <a:defRPr/>
            </a:pPr>
            <a:r>
              <a:rPr lang="el-GR" dirty="0"/>
              <a:t>μηδὲν </a:t>
            </a:r>
            <a:r>
              <a:rPr lang="el-GR" dirty="0" smtClean="0"/>
              <a:t>μεριμνᾶτε</a:t>
            </a:r>
            <a:r>
              <a:rPr lang="en-US" dirty="0" smtClean="0">
                <a:solidFill>
                  <a:srgbClr val="FFFF00"/>
                </a:solidFill>
              </a:rPr>
              <a:t>(</a:t>
            </a:r>
            <a:r>
              <a:rPr lang="zh-CN" altLang="en-US" dirty="0" smtClean="0">
                <a:solidFill>
                  <a:srgbClr val="FFFF00"/>
                </a:solidFill>
              </a:rPr>
              <a:t>忧虑</a:t>
            </a:r>
            <a:r>
              <a:rPr lang="en-US" dirty="0" smtClean="0">
                <a:solidFill>
                  <a:srgbClr val="FFFF00"/>
                </a:solidFill>
              </a:rPr>
              <a:t>)</a:t>
            </a:r>
            <a:r>
              <a:rPr lang="el-GR" dirty="0" smtClean="0"/>
              <a:t>, </a:t>
            </a:r>
            <a:r>
              <a:rPr lang="el-GR" u="sng" dirty="0">
                <a:solidFill>
                  <a:srgbClr val="FFFF00"/>
                </a:solidFill>
              </a:rPr>
              <a:t>ἀλλʼ</a:t>
            </a:r>
            <a:r>
              <a:rPr lang="el-GR" dirty="0"/>
              <a:t> ἐν παντὶ τῇ </a:t>
            </a:r>
            <a:r>
              <a:rPr lang="el-GR" dirty="0" smtClean="0">
                <a:solidFill>
                  <a:srgbClr val="FF0000"/>
                </a:solidFill>
              </a:rPr>
              <a:t>προσευχῇ</a:t>
            </a:r>
            <a:r>
              <a:rPr lang="en-US" dirty="0" smtClean="0">
                <a:solidFill>
                  <a:srgbClr val="FF0000"/>
                </a:solidFill>
              </a:rPr>
              <a:t>(</a:t>
            </a:r>
            <a:r>
              <a:rPr lang="zh-CN" altLang="en-US" dirty="0">
                <a:solidFill>
                  <a:srgbClr val="FF0000"/>
                </a:solidFill>
              </a:rPr>
              <a:t>祷告</a:t>
            </a:r>
            <a:r>
              <a:rPr lang="en-US" dirty="0" smtClean="0">
                <a:solidFill>
                  <a:srgbClr val="FF0000"/>
                </a:solidFill>
              </a:rPr>
              <a:t>)</a:t>
            </a:r>
            <a:r>
              <a:rPr lang="el-GR" dirty="0" smtClean="0">
                <a:solidFill>
                  <a:srgbClr val="FF0000"/>
                </a:solidFill>
              </a:rPr>
              <a:t> </a:t>
            </a:r>
            <a:r>
              <a:rPr lang="el-GR" dirty="0"/>
              <a:t>καὶ </a:t>
            </a:r>
            <a:r>
              <a:rPr lang="el-GR" dirty="0">
                <a:solidFill>
                  <a:srgbClr val="FFC000"/>
                </a:solidFill>
              </a:rPr>
              <a:t>τῇ </a:t>
            </a:r>
            <a:r>
              <a:rPr lang="el-GR" dirty="0" smtClean="0">
                <a:solidFill>
                  <a:srgbClr val="FFC000"/>
                </a:solidFill>
              </a:rPr>
              <a:t>δεήσει</a:t>
            </a:r>
            <a:r>
              <a:rPr lang="en-US" dirty="0" smtClean="0">
                <a:solidFill>
                  <a:srgbClr val="FFC000"/>
                </a:solidFill>
              </a:rPr>
              <a:t> (</a:t>
            </a:r>
            <a:r>
              <a:rPr lang="zh-CN" altLang="en-US" dirty="0">
                <a:solidFill>
                  <a:srgbClr val="FFC000"/>
                </a:solidFill>
              </a:rPr>
              <a:t>恳求</a:t>
            </a:r>
            <a:r>
              <a:rPr lang="en-US" dirty="0" smtClean="0">
                <a:solidFill>
                  <a:srgbClr val="FFC000"/>
                </a:solidFill>
              </a:rPr>
              <a:t>)</a:t>
            </a:r>
            <a:r>
              <a:rPr lang="el-GR" dirty="0" smtClean="0">
                <a:solidFill>
                  <a:srgbClr val="FFC000"/>
                </a:solidFill>
              </a:rPr>
              <a:t> </a:t>
            </a:r>
            <a:r>
              <a:rPr lang="el-GR" dirty="0"/>
              <a:t>μετʼ </a:t>
            </a:r>
            <a:r>
              <a:rPr lang="el-GR" dirty="0" smtClean="0">
                <a:solidFill>
                  <a:srgbClr val="FFFF00"/>
                </a:solidFill>
              </a:rPr>
              <a:t>εὐχαριστίας</a:t>
            </a:r>
            <a:r>
              <a:rPr lang="en-US" dirty="0" smtClean="0">
                <a:solidFill>
                  <a:srgbClr val="FFFF00"/>
                </a:solidFill>
              </a:rPr>
              <a:t>(</a:t>
            </a:r>
            <a:r>
              <a:rPr lang="zh-CN" altLang="en-US" dirty="0" smtClean="0">
                <a:solidFill>
                  <a:srgbClr val="FFFF00"/>
                </a:solidFill>
              </a:rPr>
              <a:t>感谢</a:t>
            </a:r>
            <a:r>
              <a:rPr lang="en-US" dirty="0" smtClean="0">
                <a:solidFill>
                  <a:srgbClr val="FFFF00"/>
                </a:solidFill>
              </a:rPr>
              <a:t>)</a:t>
            </a:r>
            <a:r>
              <a:rPr lang="el-GR" dirty="0" smtClean="0"/>
              <a:t> </a:t>
            </a:r>
            <a:r>
              <a:rPr lang="el-GR" dirty="0"/>
              <a:t>τὰ αἰτήματα ὑμῶν γνωριζέσθω πρὸς τὸν θεόν</a:t>
            </a:r>
            <a:r>
              <a:rPr lang="el-GR" dirty="0" smtClean="0"/>
              <a:t>·</a:t>
            </a:r>
            <a:endParaRPr lang="en-US" dirty="0" smtClean="0"/>
          </a:p>
          <a:p>
            <a:pPr fontAlgn="auto">
              <a:spcAft>
                <a:spcPts val="0"/>
              </a:spcAft>
              <a:defRPr/>
            </a:pPr>
            <a:endParaRPr lang="en-US" dirty="0"/>
          </a:p>
          <a:p>
            <a:pPr fontAlgn="auto">
              <a:spcAft>
                <a:spcPts val="0"/>
              </a:spcAft>
              <a:defRPr/>
            </a:pPr>
            <a:r>
              <a:rPr lang="el-GR" dirty="0"/>
              <a:t>καὶ ἡ εἰρήνη τοῦ θεοῦ ἡ </a:t>
            </a:r>
            <a:r>
              <a:rPr lang="el-GR" dirty="0" smtClean="0">
                <a:solidFill>
                  <a:srgbClr val="FFFF00"/>
                </a:solidFill>
              </a:rPr>
              <a:t>ὑπερέχουσα</a:t>
            </a:r>
            <a:r>
              <a:rPr lang="en-US" dirty="0" smtClean="0">
                <a:solidFill>
                  <a:srgbClr val="FFFF00"/>
                </a:solidFill>
              </a:rPr>
              <a:t>(</a:t>
            </a:r>
            <a:r>
              <a:rPr lang="zh-CN" altLang="en-US" dirty="0" smtClean="0">
                <a:solidFill>
                  <a:srgbClr val="FFFF00"/>
                </a:solidFill>
              </a:rPr>
              <a:t>超越</a:t>
            </a:r>
            <a:r>
              <a:rPr lang="en-US" dirty="0" smtClean="0">
                <a:solidFill>
                  <a:srgbClr val="FFFF00"/>
                </a:solidFill>
              </a:rPr>
              <a:t>)</a:t>
            </a:r>
            <a:r>
              <a:rPr lang="el-GR" dirty="0" smtClean="0"/>
              <a:t> </a:t>
            </a:r>
            <a:r>
              <a:rPr lang="el-GR" dirty="0"/>
              <a:t>πάντα </a:t>
            </a:r>
            <a:r>
              <a:rPr lang="el-GR" dirty="0" smtClean="0">
                <a:solidFill>
                  <a:srgbClr val="FF0000"/>
                </a:solidFill>
              </a:rPr>
              <a:t>νοῦν</a:t>
            </a:r>
            <a:r>
              <a:rPr lang="en-US" dirty="0" smtClean="0">
                <a:solidFill>
                  <a:srgbClr val="FF0000"/>
                </a:solidFill>
              </a:rPr>
              <a:t>(</a:t>
            </a:r>
            <a:r>
              <a:rPr lang="zh-CN" altLang="en-US" dirty="0" smtClean="0">
                <a:solidFill>
                  <a:srgbClr val="FF0000"/>
                </a:solidFill>
              </a:rPr>
              <a:t>理解</a:t>
            </a:r>
            <a:r>
              <a:rPr lang="en-US" dirty="0" smtClean="0">
                <a:solidFill>
                  <a:srgbClr val="FF0000"/>
                </a:solidFill>
              </a:rPr>
              <a:t>)</a:t>
            </a:r>
            <a:r>
              <a:rPr lang="el-GR" dirty="0" smtClean="0">
                <a:solidFill>
                  <a:srgbClr val="FF0000"/>
                </a:solidFill>
              </a:rPr>
              <a:t> </a:t>
            </a:r>
            <a:r>
              <a:rPr lang="el-GR" dirty="0" smtClean="0">
                <a:solidFill>
                  <a:srgbClr val="FFC000"/>
                </a:solidFill>
              </a:rPr>
              <a:t>φρουρήσει</a:t>
            </a:r>
            <a:r>
              <a:rPr lang="en-US" dirty="0" smtClean="0">
                <a:solidFill>
                  <a:srgbClr val="FFC000"/>
                </a:solidFill>
              </a:rPr>
              <a:t>(</a:t>
            </a:r>
            <a:r>
              <a:rPr lang="zh-CN" altLang="en-US" dirty="0" smtClean="0">
                <a:solidFill>
                  <a:srgbClr val="FFC000"/>
                </a:solidFill>
              </a:rPr>
              <a:t>保护</a:t>
            </a:r>
            <a:r>
              <a:rPr lang="en-US" altLang="zh-CN" dirty="0" smtClean="0">
                <a:solidFill>
                  <a:srgbClr val="FFC000"/>
                </a:solidFill>
              </a:rPr>
              <a:t>Guard</a:t>
            </a:r>
            <a:r>
              <a:rPr lang="en-US" dirty="0" smtClean="0">
                <a:solidFill>
                  <a:srgbClr val="FFC000"/>
                </a:solidFill>
              </a:rPr>
              <a:t>)</a:t>
            </a:r>
            <a:r>
              <a:rPr lang="el-GR" dirty="0" smtClean="0">
                <a:solidFill>
                  <a:srgbClr val="FFC000"/>
                </a:solidFill>
              </a:rPr>
              <a:t> </a:t>
            </a:r>
            <a:r>
              <a:rPr lang="el-GR" dirty="0"/>
              <a:t>τὰς </a:t>
            </a:r>
            <a:r>
              <a:rPr lang="el-GR" dirty="0" smtClean="0"/>
              <a:t>καρδίας</a:t>
            </a:r>
            <a:r>
              <a:rPr lang="en-US" dirty="0" smtClean="0">
                <a:solidFill>
                  <a:srgbClr val="FFFF00"/>
                </a:solidFill>
              </a:rPr>
              <a:t>(</a:t>
            </a:r>
            <a:r>
              <a:rPr lang="zh-CN" altLang="en-US" dirty="0" smtClean="0">
                <a:solidFill>
                  <a:srgbClr val="FFFF00"/>
                </a:solidFill>
              </a:rPr>
              <a:t>心灵</a:t>
            </a:r>
            <a:r>
              <a:rPr lang="en-US" altLang="zh-CN" dirty="0">
                <a:solidFill>
                  <a:srgbClr val="FFFF00"/>
                </a:solidFill>
              </a:rPr>
              <a:t>H</a:t>
            </a:r>
            <a:r>
              <a:rPr lang="en-US" altLang="zh-CN" dirty="0" smtClean="0">
                <a:solidFill>
                  <a:srgbClr val="FFFF00"/>
                </a:solidFill>
              </a:rPr>
              <a:t>eart</a:t>
            </a:r>
            <a:r>
              <a:rPr lang="en-US" dirty="0" smtClean="0">
                <a:solidFill>
                  <a:srgbClr val="FFFF00"/>
                </a:solidFill>
              </a:rPr>
              <a:t>)</a:t>
            </a:r>
            <a:r>
              <a:rPr lang="el-GR" dirty="0" smtClean="0">
                <a:solidFill>
                  <a:srgbClr val="FFFF00"/>
                </a:solidFill>
              </a:rPr>
              <a:t> </a:t>
            </a:r>
            <a:r>
              <a:rPr lang="el-GR" dirty="0"/>
              <a:t>ὑμῶν καὶ τὰ </a:t>
            </a:r>
            <a:r>
              <a:rPr lang="el-GR" dirty="0" smtClean="0"/>
              <a:t>νοήματα</a:t>
            </a:r>
            <a:r>
              <a:rPr lang="en-US" dirty="0" smtClean="0">
                <a:solidFill>
                  <a:srgbClr val="FFFF00"/>
                </a:solidFill>
              </a:rPr>
              <a:t>(</a:t>
            </a:r>
            <a:r>
              <a:rPr lang="zh-CN" altLang="en-US" dirty="0" smtClean="0">
                <a:solidFill>
                  <a:srgbClr val="FFFF00"/>
                </a:solidFill>
              </a:rPr>
              <a:t>意念</a:t>
            </a:r>
            <a:r>
              <a:rPr lang="en-US" altLang="zh-CN" dirty="0" smtClean="0">
                <a:solidFill>
                  <a:srgbClr val="FFFF00"/>
                </a:solidFill>
              </a:rPr>
              <a:t>Mind</a:t>
            </a:r>
            <a:r>
              <a:rPr lang="en-US" dirty="0" smtClean="0">
                <a:solidFill>
                  <a:srgbClr val="FFFF00"/>
                </a:solidFill>
              </a:rPr>
              <a:t>)</a:t>
            </a:r>
            <a:r>
              <a:rPr lang="el-GR" dirty="0" smtClean="0">
                <a:solidFill>
                  <a:srgbClr val="FFFF00"/>
                </a:solidFill>
              </a:rPr>
              <a:t> </a:t>
            </a:r>
            <a:r>
              <a:rPr lang="el-GR" dirty="0"/>
              <a:t>ὑμῶν ἐν Χριστῷ Ἰησοῦ. </a:t>
            </a:r>
            <a:endParaRPr lang="en-US" dirty="0"/>
          </a:p>
          <a:p>
            <a:pPr fontAlgn="auto">
              <a:spcAft>
                <a:spcPts val="0"/>
              </a:spcAft>
              <a:defRPr/>
            </a:pPr>
            <a:endParaRPr lang="en-US" dirty="0"/>
          </a:p>
          <a:p>
            <a:pPr marL="0" indent="0" fontAlgn="auto">
              <a:lnSpc>
                <a:spcPts val="2800"/>
              </a:lnSpc>
              <a:spcBef>
                <a:spcPts val="0"/>
              </a:spcBef>
              <a:spcAft>
                <a:spcPts val="0"/>
              </a:spcAft>
              <a:buFont typeface="Wingdings" pitchFamily="2" charset="2"/>
              <a:buNone/>
              <a:defRPr/>
            </a:pPr>
            <a:endParaRPr lang="en-US" b="1" dirty="0" smtClean="0"/>
          </a:p>
          <a:p>
            <a:pPr marL="520700" indent="-285750" fontAlgn="auto">
              <a:spcBef>
                <a:spcPts val="0"/>
              </a:spcBef>
              <a:spcAft>
                <a:spcPts val="0"/>
              </a:spcAft>
              <a:buFont typeface="Wingdings" pitchFamily="2" charset="2"/>
              <a:buNone/>
              <a:defRPr/>
            </a:pPr>
            <a:endParaRPr lang="en-US" sz="1400" b="1" dirty="0" smtClean="0"/>
          </a:p>
          <a:p>
            <a:pPr marL="520700" lvl="1" indent="-285750" fontAlgn="auto">
              <a:spcBef>
                <a:spcPts val="0"/>
              </a:spcBef>
              <a:spcAft>
                <a:spcPts val="0"/>
              </a:spcAft>
              <a:buFont typeface="Wingdings" pitchFamily="2" charset="2"/>
              <a:buChar char="§"/>
              <a:defRPr/>
            </a:pPr>
            <a:endParaRPr lang="en-US" sz="1400" i="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81000" y="1295400"/>
            <a:ext cx="8305800" cy="5334000"/>
          </a:xfrm>
          <a:prstGeom prst="rect">
            <a:avLst/>
          </a:prstGeom>
          <a:noFill/>
        </p:spPr>
        <p:txBody>
          <a:bodyPr/>
          <a:lstStyle/>
          <a:p>
            <a:pPr>
              <a:lnSpc>
                <a:spcPct val="150000"/>
              </a:lnSpc>
              <a:buClr>
                <a:srgbClr val="600000"/>
              </a:buClr>
              <a:defRPr/>
            </a:pPr>
            <a:r>
              <a:rPr lang="zh-CN" altLang="en-US" sz="2400" dirty="0">
                <a:cs typeface="+mn-cs"/>
              </a:rPr>
              <a:t>       应当</a:t>
            </a:r>
            <a:r>
              <a:rPr lang="zh-CN" altLang="en-US" sz="2400" dirty="0">
                <a:cs typeface="+mn-cs"/>
              </a:rPr>
              <a:t>毫无</a:t>
            </a:r>
            <a:r>
              <a:rPr lang="zh-CN" altLang="en-US" sz="2400" b="1" dirty="0">
                <a:solidFill>
                  <a:srgbClr val="FFFF00"/>
                </a:solidFill>
                <a:cs typeface="+mn-cs"/>
              </a:rPr>
              <a:t>忧虑</a:t>
            </a:r>
            <a:r>
              <a:rPr lang="zh-CN" altLang="en-US" sz="2400" dirty="0">
                <a:cs typeface="+mn-cs"/>
              </a:rPr>
              <a:t>，只要凡事借着</a:t>
            </a:r>
            <a:r>
              <a:rPr lang="zh-CN" altLang="en-US" sz="2400" dirty="0">
                <a:solidFill>
                  <a:srgbClr val="FF0000"/>
                </a:solidFill>
                <a:cs typeface="+mn-cs"/>
              </a:rPr>
              <a:t>祷告祈求</a:t>
            </a:r>
            <a:r>
              <a:rPr lang="zh-CN" altLang="en-US" sz="2400" dirty="0">
                <a:cs typeface="+mn-cs"/>
              </a:rPr>
              <a:t>，</a:t>
            </a:r>
            <a:r>
              <a:rPr lang="zh-CN" altLang="en-US" sz="2400" dirty="0">
                <a:solidFill>
                  <a:srgbClr val="7030A0"/>
                </a:solidFill>
                <a:cs typeface="+mn-cs"/>
              </a:rPr>
              <a:t>带着感恩的心</a:t>
            </a:r>
            <a:r>
              <a:rPr lang="zh-CN" altLang="en-US" sz="2400" dirty="0">
                <a:cs typeface="+mn-cs"/>
              </a:rPr>
              <a:t>，把你们所要的</a:t>
            </a:r>
            <a:r>
              <a:rPr lang="zh-CN" altLang="en-US" sz="2400" i="1" dirty="0">
                <a:cs typeface="+mn-cs"/>
              </a:rPr>
              <a:t>告诉</a:t>
            </a:r>
            <a:r>
              <a:rPr lang="zh-CN" altLang="en-US" sz="2400" dirty="0">
                <a:cs typeface="+mn-cs"/>
              </a:rPr>
              <a:t>神</a:t>
            </a:r>
            <a:r>
              <a:rPr lang="en-US" sz="2400" dirty="0">
                <a:cs typeface="+mn-cs"/>
              </a:rPr>
              <a:t> </a:t>
            </a:r>
            <a:r>
              <a:rPr lang="en-US" sz="2400" dirty="0">
                <a:cs typeface="+mn-cs"/>
              </a:rPr>
              <a:t>(4:6)</a:t>
            </a:r>
            <a:r>
              <a:rPr lang="zh-CN" altLang="en-US" sz="2400" dirty="0">
                <a:cs typeface="+mn-cs"/>
              </a:rPr>
              <a:t>（</a:t>
            </a:r>
            <a:r>
              <a:rPr lang="zh-CN" altLang="en-US" sz="2400" dirty="0">
                <a:cs typeface="+mn-cs"/>
              </a:rPr>
              <a:t>新译本</a:t>
            </a:r>
            <a:r>
              <a:rPr lang="zh-CN" altLang="en-US" sz="2400" dirty="0">
                <a:cs typeface="+mn-cs"/>
              </a:rPr>
              <a:t>）</a:t>
            </a:r>
            <a:endParaRPr lang="en-US" altLang="zh-CN" sz="2400" dirty="0">
              <a:cs typeface="+mn-cs"/>
            </a:endParaRPr>
          </a:p>
          <a:p>
            <a:pPr>
              <a:lnSpc>
                <a:spcPct val="150000"/>
              </a:lnSpc>
              <a:buClr>
                <a:srgbClr val="600000"/>
              </a:buClr>
              <a:defRPr/>
            </a:pPr>
            <a:r>
              <a:rPr lang="en-US" sz="2400" dirty="0">
                <a:solidFill>
                  <a:prstClr val="black"/>
                </a:solidFill>
                <a:cs typeface="+mn-cs"/>
              </a:rPr>
              <a:t> </a:t>
            </a:r>
            <a:r>
              <a:rPr lang="en-US" sz="2400" dirty="0">
                <a:solidFill>
                  <a:prstClr val="black"/>
                </a:solidFill>
                <a:cs typeface="+mn-cs"/>
              </a:rPr>
              <a:t>     Be </a:t>
            </a:r>
            <a:r>
              <a:rPr lang="en-US" sz="2400" dirty="0">
                <a:solidFill>
                  <a:prstClr val="black"/>
                </a:solidFill>
                <a:cs typeface="+mn-cs"/>
              </a:rPr>
              <a:t>anxious for nothing, but in everything by prayer and supplication, with thanksgiving, let your requests be made known to </a:t>
            </a:r>
            <a:r>
              <a:rPr lang="en-US" sz="2400" dirty="0">
                <a:solidFill>
                  <a:prstClr val="black"/>
                </a:solidFill>
                <a:cs typeface="+mn-cs"/>
              </a:rPr>
              <a:t>God</a:t>
            </a:r>
            <a:r>
              <a:rPr lang="zh-CN" altLang="en-US" sz="2400" dirty="0">
                <a:solidFill>
                  <a:prstClr val="black"/>
                </a:solidFill>
                <a:cs typeface="+mn-cs"/>
              </a:rPr>
              <a:t>（</a:t>
            </a:r>
            <a:r>
              <a:rPr lang="en-US" altLang="zh-CN" sz="2400" dirty="0">
                <a:solidFill>
                  <a:prstClr val="black"/>
                </a:solidFill>
                <a:cs typeface="+mn-cs"/>
              </a:rPr>
              <a:t>NKJV</a:t>
            </a:r>
            <a:r>
              <a:rPr lang="zh-CN" altLang="en-US" sz="2400" dirty="0">
                <a:solidFill>
                  <a:prstClr val="black"/>
                </a:solidFill>
                <a:cs typeface="+mn-cs"/>
              </a:rPr>
              <a:t>）</a:t>
            </a:r>
            <a:r>
              <a:rPr lang="en-US" sz="2400" dirty="0">
                <a:solidFill>
                  <a:prstClr val="black"/>
                </a:solidFill>
                <a:cs typeface="+mn-cs"/>
              </a:rPr>
              <a:t>; </a:t>
            </a:r>
            <a:endParaRPr lang="en-US" sz="2400" i="1" dirty="0">
              <a:solidFill>
                <a:srgbClr val="10253F"/>
              </a:solidFill>
              <a:latin typeface="Calibri"/>
              <a:cs typeface="+mn-cs"/>
            </a:endParaRPr>
          </a:p>
          <a:p>
            <a:pPr>
              <a:lnSpc>
                <a:spcPct val="150000"/>
              </a:lnSpc>
              <a:buClr>
                <a:srgbClr val="600000"/>
              </a:buClr>
              <a:defRPr/>
            </a:pPr>
            <a:r>
              <a:rPr lang="en-US" altLang="zh-CN" sz="2400" dirty="0">
                <a:cs typeface="+mn-cs"/>
              </a:rPr>
              <a:t> </a:t>
            </a:r>
            <a:endParaRPr lang="en-US" sz="2400" dirty="0">
              <a:solidFill>
                <a:prstClr val="black"/>
              </a:solidFill>
              <a:cs typeface="+mn-cs"/>
            </a:endParaRPr>
          </a:p>
          <a:p>
            <a:pPr>
              <a:lnSpc>
                <a:spcPct val="150000"/>
              </a:lnSpc>
              <a:buClr>
                <a:srgbClr val="600000"/>
              </a:buClr>
              <a:defRPr/>
            </a:pPr>
            <a:endParaRPr lang="en-US" altLang="zh-CN" sz="2400" dirty="0">
              <a:solidFill>
                <a:prstClr val="black"/>
              </a:solidFill>
              <a:cs typeface="+mn-cs"/>
            </a:endParaRPr>
          </a:p>
          <a:p>
            <a:pPr>
              <a:lnSpc>
                <a:spcPct val="150000"/>
              </a:lnSpc>
              <a:buClr>
                <a:srgbClr val="600000"/>
              </a:buClr>
              <a:defRPr/>
            </a:pPr>
            <a:endParaRPr lang="en-US" altLang="zh-CN" sz="2800" dirty="0">
              <a:solidFill>
                <a:prstClr val="black"/>
              </a:solidFill>
              <a:cs typeface="+mn-cs"/>
            </a:endParaRPr>
          </a:p>
          <a:p>
            <a:pPr marL="236538" indent="-236538">
              <a:lnSpc>
                <a:spcPct val="150000"/>
              </a:lnSpc>
              <a:buClr>
                <a:srgbClr val="600000"/>
              </a:buClr>
              <a:buFont typeface="Wingdings" pitchFamily="2" charset="2"/>
              <a:buChar char="§"/>
              <a:defRPr/>
            </a:pPr>
            <a:endParaRPr lang="en-US" sz="2800" dirty="0">
              <a:solidFill>
                <a:prstClr val="black"/>
              </a:solidFill>
              <a:cs typeface="+mn-cs"/>
            </a:endParaRPr>
          </a:p>
          <a:p>
            <a:pPr marL="236538" indent="-236538">
              <a:buClr>
                <a:srgbClr val="600000"/>
              </a:buClr>
              <a:buFont typeface="Wingdings" pitchFamily="2" charset="2"/>
              <a:buChar char="§"/>
              <a:defRPr/>
            </a:pPr>
            <a:endParaRPr lang="en-US" sz="400" dirty="0">
              <a:solidFill>
                <a:srgbClr val="10253F"/>
              </a:solidFill>
              <a:latin typeface="Calibri"/>
              <a:cs typeface="+mn-cs"/>
            </a:endParaRPr>
          </a:p>
          <a:p>
            <a:pPr>
              <a:lnSpc>
                <a:spcPts val="2500"/>
              </a:lnSpc>
              <a:buClr>
                <a:srgbClr val="600000"/>
              </a:buClr>
              <a:defRPr/>
            </a:pPr>
            <a:r>
              <a:rPr lang="en-US" sz="2600" b="1" dirty="0">
                <a:solidFill>
                  <a:srgbClr val="10253F"/>
                </a:solidFill>
                <a:latin typeface="Calibri"/>
                <a:cs typeface="+mn-cs"/>
              </a:rPr>
              <a:t> </a:t>
            </a:r>
            <a:endParaRPr lang="en-US" sz="2200" i="1" dirty="0">
              <a:solidFill>
                <a:srgbClr val="1F497D">
                  <a:lumMod val="50000"/>
                </a:srgbClr>
              </a:solidFill>
              <a:latin typeface="Calibri"/>
              <a:cs typeface="+mn-cs"/>
            </a:endParaRPr>
          </a:p>
        </p:txBody>
      </p:sp>
      <p:sp>
        <p:nvSpPr>
          <p:cNvPr id="32770" name="Title 4"/>
          <p:cNvSpPr>
            <a:spLocks noGrp="1"/>
          </p:cNvSpPr>
          <p:nvPr>
            <p:ph type="title"/>
          </p:nvPr>
        </p:nvSpPr>
        <p:spPr>
          <a:xfrm>
            <a:off x="762000" y="762000"/>
            <a:ext cx="7620000" cy="334963"/>
          </a:xfrm>
        </p:spPr>
        <p:txBody>
          <a:bodyPr/>
          <a:lstStyle/>
          <a:p>
            <a:r>
              <a:rPr lang="zh-CN" altLang="en-US" smtClean="0"/>
              <a:t>精义</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wipe(left)">
                                      <p:cBhvr>
                                        <p:cTn id="7" dur="1000"/>
                                        <p:tgtEl>
                                          <p:spTgt spid="14">
                                            <p:txEl>
                                              <p:pRg st="2" end="2"/>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xEl>
                                              <p:pRg st="7" end="7"/>
                                            </p:txEl>
                                          </p:spTgt>
                                        </p:tgtEl>
                                        <p:attrNameLst>
                                          <p:attrName>style.visibility</p:attrName>
                                        </p:attrNameLst>
                                      </p:cBhvr>
                                      <p:to>
                                        <p:strVal val="visible"/>
                                      </p:to>
                                    </p:set>
                                    <p:animEffect transition="in" filter="wipe(left)">
                                      <p:cBhvr>
                                        <p:cTn id="11" dur="10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_BIB-ICS60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Theme_BIB-ICS6030</Template>
  <TotalTime>4511</TotalTime>
  <Words>2057</Words>
  <Application>Microsoft Office PowerPoint</Application>
  <PresentationFormat>On-screen Show (4:3)</PresentationFormat>
  <Paragraphs>305</Paragraphs>
  <Slides>27</Slides>
  <Notes>27</Notes>
  <HiddenSlides>0</HiddenSlides>
  <MMClips>0</MMClips>
  <ScaleCrop>false</ScaleCrop>
  <HeadingPairs>
    <vt:vector size="6" baseType="variant">
      <vt:variant>
        <vt:lpstr>Fonts Used</vt:lpstr>
      </vt:variant>
      <vt:variant>
        <vt:i4>9</vt:i4>
      </vt:variant>
      <vt:variant>
        <vt:lpstr>Design Template</vt:lpstr>
      </vt:variant>
      <vt:variant>
        <vt:i4>11</vt:i4>
      </vt:variant>
      <vt:variant>
        <vt:lpstr>Slide Titles</vt:lpstr>
      </vt:variant>
      <vt:variant>
        <vt:i4>27</vt:i4>
      </vt:variant>
    </vt:vector>
  </HeadingPairs>
  <TitlesOfParts>
    <vt:vector size="47" baseType="lpstr">
      <vt:lpstr>Arial</vt:lpstr>
      <vt:lpstr>Berlin Sans FB Demi</vt:lpstr>
      <vt:lpstr>Calibri</vt:lpstr>
      <vt:lpstr>Wingdings</vt:lpstr>
      <vt:lpstr>Times New Roman</vt:lpstr>
      <vt:lpstr>Arial Black</vt:lpstr>
      <vt:lpstr>宋体</vt:lpstr>
      <vt:lpstr>迷你简丫丫</vt:lpstr>
      <vt:lpstr>华文行楷</vt:lpstr>
      <vt:lpstr>Theme_BIB-ICS6030</vt:lpstr>
      <vt:lpstr>Theme_BIB-ICS6030</vt:lpstr>
      <vt:lpstr>Theme_BIB-ICS6030</vt:lpstr>
      <vt:lpstr>Theme_BIB-ICS6030</vt:lpstr>
      <vt:lpstr>Theme_BIB-ICS6030</vt:lpstr>
      <vt:lpstr>Theme_BIB-ICS6030</vt:lpstr>
      <vt:lpstr>Theme_BIB-ICS6030</vt:lpstr>
      <vt:lpstr>Theme_BIB-ICS6030</vt:lpstr>
      <vt:lpstr>Theme_BIB-ICS6030</vt:lpstr>
      <vt:lpstr>Theme_BIB-ICS6030</vt:lpstr>
      <vt:lpstr>Theme_BIB-ICS6030</vt:lpstr>
      <vt:lpstr>Slide 1</vt:lpstr>
      <vt:lpstr>证道经文：腓利比书 4:6-7</vt:lpstr>
      <vt:lpstr>简单背景介绍</vt:lpstr>
      <vt:lpstr>Slide 4</vt:lpstr>
      <vt:lpstr>  本节经文的上下文</vt:lpstr>
      <vt:lpstr>  译本比较 4:6</vt:lpstr>
      <vt:lpstr>  译本比较 4:7</vt:lpstr>
      <vt:lpstr>                     4:6 原文</vt:lpstr>
      <vt:lpstr>精义</vt:lpstr>
      <vt:lpstr>  啥都忧虑：被忧虑压伤的人</vt:lpstr>
      <vt:lpstr>一无挂虑：将忧虑卸给神的人</vt:lpstr>
      <vt:lpstr>  一切任凭：不Care，只靠自己</vt:lpstr>
      <vt:lpstr>  凡事信靠：以感恩之心祷告、恳求</vt:lpstr>
      <vt:lpstr>  为何要祷告恳求</vt:lpstr>
      <vt:lpstr>  祷告种类与方法</vt:lpstr>
      <vt:lpstr>  将所要的告诉神</vt:lpstr>
      <vt:lpstr>精义</vt:lpstr>
      <vt:lpstr>       超过我们所能理解的平安</vt:lpstr>
      <vt:lpstr>       坚定的保护、保守、罩着、护理…</vt:lpstr>
      <vt:lpstr>       在耶稣基督里</vt:lpstr>
      <vt:lpstr>       在耶稣基督里</vt:lpstr>
      <vt:lpstr>       从心灵到头脑的保护</vt:lpstr>
      <vt:lpstr>  应用：</vt:lpstr>
      <vt:lpstr>  23.1  Introduction to Paul in Mission</vt:lpstr>
      <vt:lpstr>  23.1  Introduction to Paul in Mission</vt:lpstr>
      <vt:lpstr>24.3  Pauline Orthodoxy &amp; Orthopraxy</vt:lpstr>
      <vt:lpstr>Slide 27</vt:lpstr>
    </vt:vector>
  </TitlesOfParts>
  <Company>CIU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dc:title>
  <dc:creator>User</dc:creator>
  <cp:lastModifiedBy>User 1</cp:lastModifiedBy>
  <cp:revision>731</cp:revision>
  <dcterms:created xsi:type="dcterms:W3CDTF">2011-02-07T17:21:18Z</dcterms:created>
  <dcterms:modified xsi:type="dcterms:W3CDTF">2013-10-07T01:19:11Z</dcterms:modified>
</cp:coreProperties>
</file>