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DA35E7-BF5D-402E-880F-016D5AA3DDE5}" v="252" dt="2020-04-18T16:47:28.2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58" y="18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g Jian" userId="fe876a805b847b7d" providerId="LiveId" clId="{23DA35E7-BF5D-402E-880F-016D5AA3DDE5}"/>
    <pc:docChg chg="undo custSel addSld delSld modSld">
      <pc:chgData name="Long Jian" userId="fe876a805b847b7d" providerId="LiveId" clId="{23DA35E7-BF5D-402E-880F-016D5AA3DDE5}" dt="2020-04-18T16:47:28.278" v="1596"/>
      <pc:docMkLst>
        <pc:docMk/>
      </pc:docMkLst>
      <pc:sldChg chg="modSp mod">
        <pc:chgData name="Long Jian" userId="fe876a805b847b7d" providerId="LiveId" clId="{23DA35E7-BF5D-402E-880F-016D5AA3DDE5}" dt="2020-04-18T12:17:46.222" v="32" actId="14100"/>
        <pc:sldMkLst>
          <pc:docMk/>
          <pc:sldMk cId="1302851478" sldId="256"/>
        </pc:sldMkLst>
        <pc:spChg chg="mod">
          <ac:chgData name="Long Jian" userId="fe876a805b847b7d" providerId="LiveId" clId="{23DA35E7-BF5D-402E-880F-016D5AA3DDE5}" dt="2020-04-18T12:17:21.528" v="15" actId="20577"/>
          <ac:spMkLst>
            <pc:docMk/>
            <pc:sldMk cId="1302851478" sldId="256"/>
            <ac:spMk id="2" creationId="{C17721E7-01DA-4947-A65E-23596FA63037}"/>
          </ac:spMkLst>
        </pc:spChg>
        <pc:spChg chg="mod">
          <ac:chgData name="Long Jian" userId="fe876a805b847b7d" providerId="LiveId" clId="{23DA35E7-BF5D-402E-880F-016D5AA3DDE5}" dt="2020-04-18T12:17:46.222" v="32" actId="14100"/>
          <ac:spMkLst>
            <pc:docMk/>
            <pc:sldMk cId="1302851478" sldId="256"/>
            <ac:spMk id="4" creationId="{EB220A4C-6A9C-4205-983C-1EC4079A6E9D}"/>
          </ac:spMkLst>
        </pc:spChg>
      </pc:sldChg>
      <pc:sldChg chg="delSp modSp mod delAnim modAnim">
        <pc:chgData name="Long Jian" userId="fe876a805b847b7d" providerId="LiveId" clId="{23DA35E7-BF5D-402E-880F-016D5AA3DDE5}" dt="2020-04-18T16:38:12.648" v="1543" actId="20577"/>
        <pc:sldMkLst>
          <pc:docMk/>
          <pc:sldMk cId="411640272" sldId="258"/>
        </pc:sldMkLst>
        <pc:spChg chg="mod">
          <ac:chgData name="Long Jian" userId="fe876a805b847b7d" providerId="LiveId" clId="{23DA35E7-BF5D-402E-880F-016D5AA3DDE5}" dt="2020-04-18T16:38:12.648" v="1543" actId="20577"/>
          <ac:spMkLst>
            <pc:docMk/>
            <pc:sldMk cId="411640272" sldId="258"/>
            <ac:spMk id="3" creationId="{C472CF4F-AD3A-42E4-84F6-A481FD11F378}"/>
          </ac:spMkLst>
        </pc:spChg>
        <pc:cxnChg chg="del">
          <ac:chgData name="Long Jian" userId="fe876a805b847b7d" providerId="LiveId" clId="{23DA35E7-BF5D-402E-880F-016D5AA3DDE5}" dt="2020-04-18T12:19:01.418" v="37" actId="478"/>
          <ac:cxnSpMkLst>
            <pc:docMk/>
            <pc:sldMk cId="411640272" sldId="258"/>
            <ac:cxnSpMk id="5" creationId="{40E9C610-B0B2-4FBA-BB9F-B942C209AF9D}"/>
          </ac:cxnSpMkLst>
        </pc:cxnChg>
        <pc:cxnChg chg="del">
          <ac:chgData name="Long Jian" userId="fe876a805b847b7d" providerId="LiveId" clId="{23DA35E7-BF5D-402E-880F-016D5AA3DDE5}" dt="2020-04-18T12:18:58.197" v="36" actId="478"/>
          <ac:cxnSpMkLst>
            <pc:docMk/>
            <pc:sldMk cId="411640272" sldId="258"/>
            <ac:cxnSpMk id="6" creationId="{4B3954FE-CB8E-4075-A444-A4DD1D85A5B9}"/>
          </ac:cxnSpMkLst>
        </pc:cxnChg>
        <pc:cxnChg chg="del">
          <ac:chgData name="Long Jian" userId="fe876a805b847b7d" providerId="LiveId" clId="{23DA35E7-BF5D-402E-880F-016D5AA3DDE5}" dt="2020-04-18T12:21:37.087" v="52" actId="478"/>
          <ac:cxnSpMkLst>
            <pc:docMk/>
            <pc:sldMk cId="411640272" sldId="258"/>
            <ac:cxnSpMk id="8" creationId="{D920CA82-A467-42BB-84A3-C6DC81D5B884}"/>
          </ac:cxnSpMkLst>
        </pc:cxnChg>
        <pc:cxnChg chg="del mod">
          <ac:chgData name="Long Jian" userId="fe876a805b847b7d" providerId="LiveId" clId="{23DA35E7-BF5D-402E-880F-016D5AA3DDE5}" dt="2020-04-18T12:18:55.589" v="35" actId="478"/>
          <ac:cxnSpMkLst>
            <pc:docMk/>
            <pc:sldMk cId="411640272" sldId="258"/>
            <ac:cxnSpMk id="10" creationId="{C92212A8-043B-40E0-A0AC-1A0E095CD756}"/>
          </ac:cxnSpMkLst>
        </pc:cxnChg>
      </pc:sldChg>
      <pc:sldChg chg="addSp delSp modSp add mod delAnim modAnim">
        <pc:chgData name="Long Jian" userId="fe876a805b847b7d" providerId="LiveId" clId="{23DA35E7-BF5D-402E-880F-016D5AA3DDE5}" dt="2020-04-18T16:24:32.920" v="1496"/>
        <pc:sldMkLst>
          <pc:docMk/>
          <pc:sldMk cId="2622880417" sldId="259"/>
        </pc:sldMkLst>
        <pc:spChg chg="add mod">
          <ac:chgData name="Long Jian" userId="fe876a805b847b7d" providerId="LiveId" clId="{23DA35E7-BF5D-402E-880F-016D5AA3DDE5}" dt="2020-04-18T16:22:47.108" v="1490" actId="1076"/>
          <ac:spMkLst>
            <pc:docMk/>
            <pc:sldMk cId="2622880417" sldId="259"/>
            <ac:spMk id="2" creationId="{65C22C32-7B54-47B6-8C3E-DBBCED89F967}"/>
          </ac:spMkLst>
        </pc:spChg>
        <pc:spChg chg="mod">
          <ac:chgData name="Long Jian" userId="fe876a805b847b7d" providerId="LiveId" clId="{23DA35E7-BF5D-402E-880F-016D5AA3DDE5}" dt="2020-04-18T12:32:16.700" v="247" actId="20577"/>
          <ac:spMkLst>
            <pc:docMk/>
            <pc:sldMk cId="2622880417" sldId="259"/>
            <ac:spMk id="3" creationId="{C472CF4F-AD3A-42E4-84F6-A481FD11F378}"/>
          </ac:spMkLst>
        </pc:spChg>
        <pc:spChg chg="add mod">
          <ac:chgData name="Long Jian" userId="fe876a805b847b7d" providerId="LiveId" clId="{23DA35E7-BF5D-402E-880F-016D5AA3DDE5}" dt="2020-04-18T12:25:51.876" v="77" actId="1076"/>
          <ac:spMkLst>
            <pc:docMk/>
            <pc:sldMk cId="2622880417" sldId="259"/>
            <ac:spMk id="5" creationId="{299EF87A-DA02-44D3-8F65-B11ADB2526AD}"/>
          </ac:spMkLst>
        </pc:spChg>
        <pc:spChg chg="add mod">
          <ac:chgData name="Long Jian" userId="fe876a805b847b7d" providerId="LiveId" clId="{23DA35E7-BF5D-402E-880F-016D5AA3DDE5}" dt="2020-04-18T12:26:32.610" v="88" actId="14100"/>
          <ac:spMkLst>
            <pc:docMk/>
            <pc:sldMk cId="2622880417" sldId="259"/>
            <ac:spMk id="6" creationId="{B872548A-42E4-407A-AF03-13E08B961D10}"/>
          </ac:spMkLst>
        </pc:spChg>
        <pc:cxnChg chg="del mod">
          <ac:chgData name="Long Jian" userId="fe876a805b847b7d" providerId="LiveId" clId="{23DA35E7-BF5D-402E-880F-016D5AA3DDE5}" dt="2020-04-18T12:22:50.996" v="56" actId="478"/>
          <ac:cxnSpMkLst>
            <pc:docMk/>
            <pc:sldMk cId="2622880417" sldId="259"/>
            <ac:cxnSpMk id="8" creationId="{D920CA82-A467-42BB-84A3-C6DC81D5B884}"/>
          </ac:cxnSpMkLst>
        </pc:cxnChg>
      </pc:sldChg>
      <pc:sldChg chg="del">
        <pc:chgData name="Long Jian" userId="fe876a805b847b7d" providerId="LiveId" clId="{23DA35E7-BF5D-402E-880F-016D5AA3DDE5}" dt="2020-04-18T12:21:19.319" v="46" actId="47"/>
        <pc:sldMkLst>
          <pc:docMk/>
          <pc:sldMk cId="3243824669" sldId="259"/>
        </pc:sldMkLst>
      </pc:sldChg>
      <pc:sldChg chg="addSp modSp add mod modAnim">
        <pc:chgData name="Long Jian" userId="fe876a805b847b7d" providerId="LiveId" clId="{23DA35E7-BF5D-402E-880F-016D5AA3DDE5}" dt="2020-04-18T16:27:39.068" v="1509"/>
        <pc:sldMkLst>
          <pc:docMk/>
          <pc:sldMk cId="2036957644" sldId="260"/>
        </pc:sldMkLst>
        <pc:spChg chg="mod">
          <ac:chgData name="Long Jian" userId="fe876a805b847b7d" providerId="LiveId" clId="{23DA35E7-BF5D-402E-880F-016D5AA3DDE5}" dt="2020-04-18T12:40:46.744" v="306" actId="6549"/>
          <ac:spMkLst>
            <pc:docMk/>
            <pc:sldMk cId="2036957644" sldId="260"/>
            <ac:spMk id="3" creationId="{C472CF4F-AD3A-42E4-84F6-A481FD11F378}"/>
          </ac:spMkLst>
        </pc:spChg>
        <pc:spChg chg="add mod">
          <ac:chgData name="Long Jian" userId="fe876a805b847b7d" providerId="LiveId" clId="{23DA35E7-BF5D-402E-880F-016D5AA3DDE5}" dt="2020-04-18T16:26:28.700" v="1502" actId="1076"/>
          <ac:spMkLst>
            <pc:docMk/>
            <pc:sldMk cId="2036957644" sldId="260"/>
            <ac:spMk id="4" creationId="{9FC17116-13D7-4C75-A65D-69AC259A1E23}"/>
          </ac:spMkLst>
        </pc:spChg>
        <pc:cxnChg chg="add mod">
          <ac:chgData name="Long Jian" userId="fe876a805b847b7d" providerId="LiveId" clId="{23DA35E7-BF5D-402E-880F-016D5AA3DDE5}" dt="2020-04-18T12:35:10.983" v="284" actId="1037"/>
          <ac:cxnSpMkLst>
            <pc:docMk/>
            <pc:sldMk cId="2036957644" sldId="260"/>
            <ac:cxnSpMk id="5" creationId="{6456CB30-21E7-45C7-8D12-D5EDB8B2C844}"/>
          </ac:cxnSpMkLst>
        </pc:cxnChg>
      </pc:sldChg>
      <pc:sldChg chg="del">
        <pc:chgData name="Long Jian" userId="fe876a805b847b7d" providerId="LiveId" clId="{23DA35E7-BF5D-402E-880F-016D5AA3DDE5}" dt="2020-04-18T12:21:19.976" v="47" actId="47"/>
        <pc:sldMkLst>
          <pc:docMk/>
          <pc:sldMk cId="3351057580" sldId="260"/>
        </pc:sldMkLst>
      </pc:sldChg>
      <pc:sldChg chg="delSp modSp add mod">
        <pc:chgData name="Long Jian" userId="fe876a805b847b7d" providerId="LiveId" clId="{23DA35E7-BF5D-402E-880F-016D5AA3DDE5}" dt="2020-04-18T15:46:25.751" v="982" actId="20577"/>
        <pc:sldMkLst>
          <pc:docMk/>
          <pc:sldMk cId="3331458609" sldId="261"/>
        </pc:sldMkLst>
        <pc:spChg chg="mod">
          <ac:chgData name="Long Jian" userId="fe876a805b847b7d" providerId="LiveId" clId="{23DA35E7-BF5D-402E-880F-016D5AA3DDE5}" dt="2020-04-18T15:46:25.751" v="982" actId="20577"/>
          <ac:spMkLst>
            <pc:docMk/>
            <pc:sldMk cId="3331458609" sldId="261"/>
            <ac:spMk id="3" creationId="{C472CF4F-AD3A-42E4-84F6-A481FD11F378}"/>
          </ac:spMkLst>
        </pc:spChg>
        <pc:spChg chg="del">
          <ac:chgData name="Long Jian" userId="fe876a805b847b7d" providerId="LiveId" clId="{23DA35E7-BF5D-402E-880F-016D5AA3DDE5}" dt="2020-04-18T12:42:18.107" v="368" actId="478"/>
          <ac:spMkLst>
            <pc:docMk/>
            <pc:sldMk cId="3331458609" sldId="261"/>
            <ac:spMk id="4" creationId="{9FC17116-13D7-4C75-A65D-69AC259A1E23}"/>
          </ac:spMkLst>
        </pc:spChg>
        <pc:cxnChg chg="del">
          <ac:chgData name="Long Jian" userId="fe876a805b847b7d" providerId="LiveId" clId="{23DA35E7-BF5D-402E-880F-016D5AA3DDE5}" dt="2020-04-18T12:42:20.504" v="369" actId="478"/>
          <ac:cxnSpMkLst>
            <pc:docMk/>
            <pc:sldMk cId="3331458609" sldId="261"/>
            <ac:cxnSpMk id="5" creationId="{6456CB30-21E7-45C7-8D12-D5EDB8B2C844}"/>
          </ac:cxnSpMkLst>
        </pc:cxnChg>
      </pc:sldChg>
      <pc:sldChg chg="del">
        <pc:chgData name="Long Jian" userId="fe876a805b847b7d" providerId="LiveId" clId="{23DA35E7-BF5D-402E-880F-016D5AA3DDE5}" dt="2020-04-18T12:21:24.701" v="49" actId="47"/>
        <pc:sldMkLst>
          <pc:docMk/>
          <pc:sldMk cId="3537852624" sldId="261"/>
        </pc:sldMkLst>
      </pc:sldChg>
      <pc:sldChg chg="del">
        <pc:chgData name="Long Jian" userId="fe876a805b847b7d" providerId="LiveId" clId="{23DA35E7-BF5D-402E-880F-016D5AA3DDE5}" dt="2020-04-18T12:21:27.016" v="50" actId="47"/>
        <pc:sldMkLst>
          <pc:docMk/>
          <pc:sldMk cId="1149983628" sldId="262"/>
        </pc:sldMkLst>
      </pc:sldChg>
      <pc:sldChg chg="addSp modSp add mod modAnim">
        <pc:chgData name="Long Jian" userId="fe876a805b847b7d" providerId="LiveId" clId="{23DA35E7-BF5D-402E-880F-016D5AA3DDE5}" dt="2020-04-18T16:39:57.784" v="1552"/>
        <pc:sldMkLst>
          <pc:docMk/>
          <pc:sldMk cId="3211875954" sldId="262"/>
        </pc:sldMkLst>
        <pc:spChg chg="add mod">
          <ac:chgData name="Long Jian" userId="fe876a805b847b7d" providerId="LiveId" clId="{23DA35E7-BF5D-402E-880F-016D5AA3DDE5}" dt="2020-04-18T14:58:37.602" v="439" actId="1076"/>
          <ac:spMkLst>
            <pc:docMk/>
            <pc:sldMk cId="3211875954" sldId="262"/>
            <ac:spMk id="2" creationId="{276225A8-054B-40E8-8C10-01BFC82DE9F0}"/>
          </ac:spMkLst>
        </pc:spChg>
        <pc:spChg chg="mod">
          <ac:chgData name="Long Jian" userId="fe876a805b847b7d" providerId="LiveId" clId="{23DA35E7-BF5D-402E-880F-016D5AA3DDE5}" dt="2020-04-18T16:00:41.045" v="1024" actId="2711"/>
          <ac:spMkLst>
            <pc:docMk/>
            <pc:sldMk cId="3211875954" sldId="262"/>
            <ac:spMk id="3" creationId="{C472CF4F-AD3A-42E4-84F6-A481FD11F378}"/>
          </ac:spMkLst>
        </pc:spChg>
        <pc:spChg chg="add mod">
          <ac:chgData name="Long Jian" userId="fe876a805b847b7d" providerId="LiveId" clId="{23DA35E7-BF5D-402E-880F-016D5AA3DDE5}" dt="2020-04-18T14:58:24.421" v="438" actId="14100"/>
          <ac:spMkLst>
            <pc:docMk/>
            <pc:sldMk cId="3211875954" sldId="262"/>
            <ac:spMk id="4" creationId="{7F46796C-8C99-448C-B7CC-7352006F000A}"/>
          </ac:spMkLst>
        </pc:spChg>
      </pc:sldChg>
      <pc:sldChg chg="addSp modSp add mod modAnim">
        <pc:chgData name="Long Jian" userId="fe876a805b847b7d" providerId="LiveId" clId="{23DA35E7-BF5D-402E-880F-016D5AA3DDE5}" dt="2020-04-18T16:44:26.917" v="1580" actId="1035"/>
        <pc:sldMkLst>
          <pc:docMk/>
          <pc:sldMk cId="9608241" sldId="263"/>
        </pc:sldMkLst>
        <pc:spChg chg="mod">
          <ac:chgData name="Long Jian" userId="fe876a805b847b7d" providerId="LiveId" clId="{23DA35E7-BF5D-402E-880F-016D5AA3DDE5}" dt="2020-04-18T16:44:26.917" v="1580" actId="1035"/>
          <ac:spMkLst>
            <pc:docMk/>
            <pc:sldMk cId="9608241" sldId="263"/>
            <ac:spMk id="3" creationId="{C472CF4F-AD3A-42E4-84F6-A481FD11F378}"/>
          </ac:spMkLst>
        </pc:spChg>
        <pc:spChg chg="add mod">
          <ac:chgData name="Long Jian" userId="fe876a805b847b7d" providerId="LiveId" clId="{23DA35E7-BF5D-402E-880F-016D5AA3DDE5}" dt="2020-04-18T16:43:57.814" v="1571" actId="1076"/>
          <ac:spMkLst>
            <pc:docMk/>
            <pc:sldMk cId="9608241" sldId="263"/>
            <ac:spMk id="4" creationId="{3AE70853-6644-4C9F-8C1F-8B711D3551B9}"/>
          </ac:spMkLst>
        </pc:spChg>
      </pc:sldChg>
      <pc:sldChg chg="del">
        <pc:chgData name="Long Jian" userId="fe876a805b847b7d" providerId="LiveId" clId="{23DA35E7-BF5D-402E-880F-016D5AA3DDE5}" dt="2020-04-18T12:21:21.025" v="48" actId="47"/>
        <pc:sldMkLst>
          <pc:docMk/>
          <pc:sldMk cId="621462771" sldId="263"/>
        </pc:sldMkLst>
      </pc:sldChg>
      <pc:sldChg chg="delSp modSp add mod">
        <pc:chgData name="Long Jian" userId="fe876a805b847b7d" providerId="LiveId" clId="{23DA35E7-BF5D-402E-880F-016D5AA3DDE5}" dt="2020-04-18T16:21:39.681" v="1489" actId="20577"/>
        <pc:sldMkLst>
          <pc:docMk/>
          <pc:sldMk cId="2157529701" sldId="264"/>
        </pc:sldMkLst>
        <pc:spChg chg="mod">
          <ac:chgData name="Long Jian" userId="fe876a805b847b7d" providerId="LiveId" clId="{23DA35E7-BF5D-402E-880F-016D5AA3DDE5}" dt="2020-04-18T16:21:39.681" v="1489" actId="20577"/>
          <ac:spMkLst>
            <pc:docMk/>
            <pc:sldMk cId="2157529701" sldId="264"/>
            <ac:spMk id="3" creationId="{C472CF4F-AD3A-42E4-84F6-A481FD11F378}"/>
          </ac:spMkLst>
        </pc:spChg>
        <pc:spChg chg="del">
          <ac:chgData name="Long Jian" userId="fe876a805b847b7d" providerId="LiveId" clId="{23DA35E7-BF5D-402E-880F-016D5AA3DDE5}" dt="2020-04-18T15:04:43.574" v="442" actId="478"/>
          <ac:spMkLst>
            <pc:docMk/>
            <pc:sldMk cId="2157529701" sldId="264"/>
            <ac:spMk id="4" creationId="{3AE70853-6644-4C9F-8C1F-8B711D3551B9}"/>
          </ac:spMkLst>
        </pc:spChg>
      </pc:sldChg>
      <pc:sldChg chg="addSp modSp add mod modAnim">
        <pc:chgData name="Long Jian" userId="fe876a805b847b7d" providerId="LiveId" clId="{23DA35E7-BF5D-402E-880F-016D5AA3DDE5}" dt="2020-04-18T16:46:47.331" v="1587"/>
        <pc:sldMkLst>
          <pc:docMk/>
          <pc:sldMk cId="4215324780" sldId="265"/>
        </pc:sldMkLst>
        <pc:spChg chg="mod">
          <ac:chgData name="Long Jian" userId="fe876a805b847b7d" providerId="LiveId" clId="{23DA35E7-BF5D-402E-880F-016D5AA3DDE5}" dt="2020-04-18T16:15:41.115" v="1347" actId="20577"/>
          <ac:spMkLst>
            <pc:docMk/>
            <pc:sldMk cId="4215324780" sldId="265"/>
            <ac:spMk id="3" creationId="{C472CF4F-AD3A-42E4-84F6-A481FD11F378}"/>
          </ac:spMkLst>
        </pc:spChg>
        <pc:spChg chg="add mod">
          <ac:chgData name="Long Jian" userId="fe876a805b847b7d" providerId="LiveId" clId="{23DA35E7-BF5D-402E-880F-016D5AA3DDE5}" dt="2020-04-18T15:25:20.904" v="509" actId="1076"/>
          <ac:spMkLst>
            <pc:docMk/>
            <pc:sldMk cId="4215324780" sldId="265"/>
            <ac:spMk id="4" creationId="{B698FEE9-F33A-4007-89F9-CF2BBBD18E20}"/>
          </ac:spMkLst>
        </pc:spChg>
      </pc:sldChg>
      <pc:sldChg chg="addSp modSp add mod modAnim">
        <pc:chgData name="Long Jian" userId="fe876a805b847b7d" providerId="LiveId" clId="{23DA35E7-BF5D-402E-880F-016D5AA3DDE5}" dt="2020-04-18T16:47:28.278" v="1596"/>
        <pc:sldMkLst>
          <pc:docMk/>
          <pc:sldMk cId="2530137605" sldId="266"/>
        </pc:sldMkLst>
        <pc:spChg chg="mod">
          <ac:chgData name="Long Jian" userId="fe876a805b847b7d" providerId="LiveId" clId="{23DA35E7-BF5D-402E-880F-016D5AA3DDE5}" dt="2020-04-18T16:09:57.851" v="1252" actId="20577"/>
          <ac:spMkLst>
            <pc:docMk/>
            <pc:sldMk cId="2530137605" sldId="266"/>
            <ac:spMk id="3" creationId="{C472CF4F-AD3A-42E4-84F6-A481FD11F378}"/>
          </ac:spMkLst>
        </pc:spChg>
        <pc:spChg chg="add mod">
          <ac:chgData name="Long Jian" userId="fe876a805b847b7d" providerId="LiveId" clId="{23DA35E7-BF5D-402E-880F-016D5AA3DDE5}" dt="2020-04-18T15:30:52.204" v="525" actId="1076"/>
          <ac:spMkLst>
            <pc:docMk/>
            <pc:sldMk cId="2530137605" sldId="266"/>
            <ac:spMk id="4" creationId="{63B2F111-D871-4580-B70D-9F857DFF96F2}"/>
          </ac:spMkLst>
        </pc:spChg>
        <pc:spChg chg="add mod">
          <ac:chgData name="Long Jian" userId="fe876a805b847b7d" providerId="LiveId" clId="{23DA35E7-BF5D-402E-880F-016D5AA3DDE5}" dt="2020-04-18T15:31:14.276" v="543" actId="1037"/>
          <ac:spMkLst>
            <pc:docMk/>
            <pc:sldMk cId="2530137605" sldId="266"/>
            <ac:spMk id="5" creationId="{12E6F7C6-B906-4DA5-85C6-79EFEC643BD3}"/>
          </ac:spMkLst>
        </pc:spChg>
      </pc:sldChg>
      <pc:sldChg chg="addSp delSp modSp add mod modAnim">
        <pc:chgData name="Long Jian" userId="fe876a805b847b7d" providerId="LiveId" clId="{23DA35E7-BF5D-402E-880F-016D5AA3DDE5}" dt="2020-04-18T16:34:46.451" v="1536" actId="1076"/>
        <pc:sldMkLst>
          <pc:docMk/>
          <pc:sldMk cId="3664430411" sldId="267"/>
        </pc:sldMkLst>
        <pc:spChg chg="mod">
          <ac:chgData name="Long Jian" userId="fe876a805b847b7d" providerId="LiveId" clId="{23DA35E7-BF5D-402E-880F-016D5AA3DDE5}" dt="2020-04-18T16:02:09.197" v="1044" actId="20577"/>
          <ac:spMkLst>
            <pc:docMk/>
            <pc:sldMk cId="3664430411" sldId="267"/>
            <ac:spMk id="3" creationId="{C472CF4F-AD3A-42E4-84F6-A481FD11F378}"/>
          </ac:spMkLst>
        </pc:spChg>
        <pc:spChg chg="del">
          <ac:chgData name="Long Jian" userId="fe876a805b847b7d" providerId="LiveId" clId="{23DA35E7-BF5D-402E-880F-016D5AA3DDE5}" dt="2020-04-18T15:34:58.801" v="618" actId="478"/>
          <ac:spMkLst>
            <pc:docMk/>
            <pc:sldMk cId="3664430411" sldId="267"/>
            <ac:spMk id="4" creationId="{63B2F111-D871-4580-B70D-9F857DFF96F2}"/>
          </ac:spMkLst>
        </pc:spChg>
        <pc:spChg chg="mod">
          <ac:chgData name="Long Jian" userId="fe876a805b847b7d" providerId="LiveId" clId="{23DA35E7-BF5D-402E-880F-016D5AA3DDE5}" dt="2020-04-18T16:34:30.544" v="1533" actId="14100"/>
          <ac:spMkLst>
            <pc:docMk/>
            <pc:sldMk cId="3664430411" sldId="267"/>
            <ac:spMk id="5" creationId="{12E6F7C6-B906-4DA5-85C6-79EFEC643BD3}"/>
          </ac:spMkLst>
        </pc:spChg>
        <pc:spChg chg="add mod">
          <ac:chgData name="Long Jian" userId="fe876a805b847b7d" providerId="LiveId" clId="{23DA35E7-BF5D-402E-880F-016D5AA3DDE5}" dt="2020-04-18T16:34:46.451" v="1536" actId="1076"/>
          <ac:spMkLst>
            <pc:docMk/>
            <pc:sldMk cId="3664430411" sldId="267"/>
            <ac:spMk id="6" creationId="{7A204CEB-058A-4BC3-A19F-D745E1237DC6}"/>
          </ac:spMkLst>
        </pc:spChg>
      </pc:sldChg>
      <pc:sldChg chg="delSp modSp add mod modAnim">
        <pc:chgData name="Long Jian" userId="fe876a805b847b7d" providerId="LiveId" clId="{23DA35E7-BF5D-402E-880F-016D5AA3DDE5}" dt="2020-04-18T16:36:58.597" v="1542"/>
        <pc:sldMkLst>
          <pc:docMk/>
          <pc:sldMk cId="1703297826" sldId="268"/>
        </pc:sldMkLst>
        <pc:spChg chg="mod">
          <ac:chgData name="Long Jian" userId="fe876a805b847b7d" providerId="LiveId" clId="{23DA35E7-BF5D-402E-880F-016D5AA3DDE5}" dt="2020-04-18T16:36:58.597" v="1542"/>
          <ac:spMkLst>
            <pc:docMk/>
            <pc:sldMk cId="1703297826" sldId="268"/>
            <ac:spMk id="3" creationId="{C472CF4F-AD3A-42E4-84F6-A481FD11F378}"/>
          </ac:spMkLst>
        </pc:spChg>
        <pc:spChg chg="del mod">
          <ac:chgData name="Long Jian" userId="fe876a805b847b7d" providerId="LiveId" clId="{23DA35E7-BF5D-402E-880F-016D5AA3DDE5}" dt="2020-04-18T15:38:09.428" v="703" actId="478"/>
          <ac:spMkLst>
            <pc:docMk/>
            <pc:sldMk cId="1703297826" sldId="268"/>
            <ac:spMk id="5" creationId="{12E6F7C6-B906-4DA5-85C6-79EFEC643BD3}"/>
          </ac:spMkLst>
        </pc:spChg>
      </pc:sldChg>
      <pc:sldChg chg="modSp add mod">
        <pc:chgData name="Long Jian" userId="fe876a805b847b7d" providerId="LiveId" clId="{23DA35E7-BF5D-402E-880F-016D5AA3DDE5}" dt="2020-04-18T16:02:56.026" v="1092"/>
        <pc:sldMkLst>
          <pc:docMk/>
          <pc:sldMk cId="3758968032" sldId="269"/>
        </pc:sldMkLst>
        <pc:spChg chg="mod">
          <ac:chgData name="Long Jian" userId="fe876a805b847b7d" providerId="LiveId" clId="{23DA35E7-BF5D-402E-880F-016D5AA3DDE5}" dt="2020-04-18T16:02:56.026" v="1092"/>
          <ac:spMkLst>
            <pc:docMk/>
            <pc:sldMk cId="3758968032" sldId="269"/>
            <ac:spMk id="3" creationId="{C472CF4F-AD3A-42E4-84F6-A481FD11F378}"/>
          </ac:spMkLst>
        </pc:spChg>
      </pc:sldChg>
      <pc:sldChg chg="modSp add mod">
        <pc:chgData name="Long Jian" userId="fe876a805b847b7d" providerId="LiveId" clId="{23DA35E7-BF5D-402E-880F-016D5AA3DDE5}" dt="2020-04-18T16:03:01.581" v="1093"/>
        <pc:sldMkLst>
          <pc:docMk/>
          <pc:sldMk cId="3944399807" sldId="270"/>
        </pc:sldMkLst>
        <pc:spChg chg="mod">
          <ac:chgData name="Long Jian" userId="fe876a805b847b7d" providerId="LiveId" clId="{23DA35E7-BF5D-402E-880F-016D5AA3DDE5}" dt="2020-04-18T16:03:01.581" v="1093"/>
          <ac:spMkLst>
            <pc:docMk/>
            <pc:sldMk cId="3944399807" sldId="270"/>
            <ac:spMk id="3" creationId="{C472CF4F-AD3A-42E4-84F6-A481FD11F378}"/>
          </ac:spMkLst>
        </pc:spChg>
      </pc:sldChg>
      <pc:sldChg chg="delSp modSp add del mod delAnim modAnim">
        <pc:chgData name="Long Jian" userId="fe876a805b847b7d" providerId="LiveId" clId="{23DA35E7-BF5D-402E-880F-016D5AA3DDE5}" dt="2020-04-18T16:42:59.437" v="1569" actId="47"/>
        <pc:sldMkLst>
          <pc:docMk/>
          <pc:sldMk cId="436886822" sldId="271"/>
        </pc:sldMkLst>
        <pc:spChg chg="del">
          <ac:chgData name="Long Jian" userId="fe876a805b847b7d" providerId="LiveId" clId="{23DA35E7-BF5D-402E-880F-016D5AA3DDE5}" dt="2020-04-18T16:41:07.066" v="1554" actId="478"/>
          <ac:spMkLst>
            <pc:docMk/>
            <pc:sldMk cId="436886822" sldId="271"/>
            <ac:spMk id="2" creationId="{276225A8-054B-40E8-8C10-01BFC82DE9F0}"/>
          </ac:spMkLst>
        </pc:spChg>
        <pc:spChg chg="mod">
          <ac:chgData name="Long Jian" userId="fe876a805b847b7d" providerId="LiveId" clId="{23DA35E7-BF5D-402E-880F-016D5AA3DDE5}" dt="2020-04-18T16:42:17.345" v="1567" actId="255"/>
          <ac:spMkLst>
            <pc:docMk/>
            <pc:sldMk cId="436886822" sldId="271"/>
            <ac:spMk id="3" creationId="{C472CF4F-AD3A-42E4-84F6-A481FD11F378}"/>
          </ac:spMkLst>
        </pc:spChg>
        <pc:spChg chg="del">
          <ac:chgData name="Long Jian" userId="fe876a805b847b7d" providerId="LiveId" clId="{23DA35E7-BF5D-402E-880F-016D5AA3DDE5}" dt="2020-04-18T16:41:10.765" v="1555" actId="478"/>
          <ac:spMkLst>
            <pc:docMk/>
            <pc:sldMk cId="436886822" sldId="271"/>
            <ac:spMk id="4" creationId="{7F46796C-8C99-448C-B7CC-7352006F000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D77F2E-4306-4684-A0FE-1B5C9B299499}" type="datetimeFigureOut">
              <a:rPr lang="en-US" smtClean="0"/>
              <a:t>4/18/2020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8DB56B-6635-44E5-A2F3-F6669B5E5FB8}" type="slidenum">
              <a:rPr lang="en-US" smtClean="0"/>
              <a:t>‹#›</a:t>
            </a:fld>
            <a:endParaRPr lang="en-US"/>
          </a:p>
        </p:txBody>
      </p:sp>
    </p:spTree>
    <p:extLst>
      <p:ext uri="{BB962C8B-B14F-4D97-AF65-F5344CB8AC3E}">
        <p14:creationId xmlns:p14="http://schemas.microsoft.com/office/powerpoint/2010/main" val="1475164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8DB56B-6635-44E5-A2F3-F6669B5E5FB8}" type="slidenum">
              <a:rPr lang="en-US" smtClean="0"/>
              <a:t>6</a:t>
            </a:fld>
            <a:endParaRPr lang="en-US"/>
          </a:p>
        </p:txBody>
      </p:sp>
    </p:spTree>
    <p:extLst>
      <p:ext uri="{BB962C8B-B14F-4D97-AF65-F5344CB8AC3E}">
        <p14:creationId xmlns:p14="http://schemas.microsoft.com/office/powerpoint/2010/main" val="2156810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A50C0B-EBFE-42BA-9F9E-29DD861F33ED}"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EBEA1-5E37-4FD3-B4D9-CD4E60BECA16}" type="slidenum">
              <a:rPr lang="en-US" smtClean="0"/>
              <a:t>‹#›</a:t>
            </a:fld>
            <a:endParaRPr lang="en-US"/>
          </a:p>
        </p:txBody>
      </p:sp>
    </p:spTree>
    <p:extLst>
      <p:ext uri="{BB962C8B-B14F-4D97-AF65-F5344CB8AC3E}">
        <p14:creationId xmlns:p14="http://schemas.microsoft.com/office/powerpoint/2010/main" val="3731649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A50C0B-EBFE-42BA-9F9E-29DD861F33ED}"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4EBEA1-5E37-4FD3-B4D9-CD4E60BECA16}" type="slidenum">
              <a:rPr lang="en-US" smtClean="0"/>
              <a:t>‹#›</a:t>
            </a:fld>
            <a:endParaRPr lang="en-US"/>
          </a:p>
        </p:txBody>
      </p:sp>
    </p:spTree>
    <p:extLst>
      <p:ext uri="{BB962C8B-B14F-4D97-AF65-F5344CB8AC3E}">
        <p14:creationId xmlns:p14="http://schemas.microsoft.com/office/powerpoint/2010/main" val="2336862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BA50C0B-EBFE-42BA-9F9E-29DD861F33ED}"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EBEA1-5E37-4FD3-B4D9-CD4E60BECA16}" type="slidenum">
              <a:rPr lang="en-US" smtClean="0"/>
              <a:t>‹#›</a:t>
            </a:fld>
            <a:endParaRPr lang="en-US"/>
          </a:p>
        </p:txBody>
      </p:sp>
    </p:spTree>
    <p:extLst>
      <p:ext uri="{BB962C8B-B14F-4D97-AF65-F5344CB8AC3E}">
        <p14:creationId xmlns:p14="http://schemas.microsoft.com/office/powerpoint/2010/main" val="2646357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BA50C0B-EBFE-42BA-9F9E-29DD861F33ED}"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EBEA1-5E37-4FD3-B4D9-CD4E60BECA1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46642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A50C0B-EBFE-42BA-9F9E-29DD861F33ED}"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EBEA1-5E37-4FD3-B4D9-CD4E60BECA16}" type="slidenum">
              <a:rPr lang="en-US" smtClean="0"/>
              <a:t>‹#›</a:t>
            </a:fld>
            <a:endParaRPr lang="en-US"/>
          </a:p>
        </p:txBody>
      </p:sp>
    </p:spTree>
    <p:extLst>
      <p:ext uri="{BB962C8B-B14F-4D97-AF65-F5344CB8AC3E}">
        <p14:creationId xmlns:p14="http://schemas.microsoft.com/office/powerpoint/2010/main" val="601330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A50C0B-EBFE-42BA-9F9E-29DD861F33ED}" type="datetimeFigureOut">
              <a:rPr lang="en-US" smtClean="0"/>
              <a:t>4/18/2020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EBEA1-5E37-4FD3-B4D9-CD4E60BECA16}" type="slidenum">
              <a:rPr lang="en-US" smtClean="0"/>
              <a:t>‹#›</a:t>
            </a:fld>
            <a:endParaRPr lang="en-US"/>
          </a:p>
        </p:txBody>
      </p:sp>
    </p:spTree>
    <p:extLst>
      <p:ext uri="{BB962C8B-B14F-4D97-AF65-F5344CB8AC3E}">
        <p14:creationId xmlns:p14="http://schemas.microsoft.com/office/powerpoint/2010/main" val="563436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A50C0B-EBFE-42BA-9F9E-29DD861F33ED}" type="datetimeFigureOut">
              <a:rPr lang="en-US" smtClean="0"/>
              <a:t>4/18/2020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EBEA1-5E37-4FD3-B4D9-CD4E60BECA16}" type="slidenum">
              <a:rPr lang="en-US" smtClean="0"/>
              <a:t>‹#›</a:t>
            </a:fld>
            <a:endParaRPr lang="en-US"/>
          </a:p>
        </p:txBody>
      </p:sp>
    </p:spTree>
    <p:extLst>
      <p:ext uri="{BB962C8B-B14F-4D97-AF65-F5344CB8AC3E}">
        <p14:creationId xmlns:p14="http://schemas.microsoft.com/office/powerpoint/2010/main" val="31391950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A50C0B-EBFE-42BA-9F9E-29DD861F33ED}"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EBEA1-5E37-4FD3-B4D9-CD4E60BECA16}" type="slidenum">
              <a:rPr lang="en-US" smtClean="0"/>
              <a:t>‹#›</a:t>
            </a:fld>
            <a:endParaRPr lang="en-US"/>
          </a:p>
        </p:txBody>
      </p:sp>
    </p:spTree>
    <p:extLst>
      <p:ext uri="{BB962C8B-B14F-4D97-AF65-F5344CB8AC3E}">
        <p14:creationId xmlns:p14="http://schemas.microsoft.com/office/powerpoint/2010/main" val="4231897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A50C0B-EBFE-42BA-9F9E-29DD861F33ED}"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EBEA1-5E37-4FD3-B4D9-CD4E60BECA16}" type="slidenum">
              <a:rPr lang="en-US" smtClean="0"/>
              <a:t>‹#›</a:t>
            </a:fld>
            <a:endParaRPr lang="en-US"/>
          </a:p>
        </p:txBody>
      </p:sp>
    </p:spTree>
    <p:extLst>
      <p:ext uri="{BB962C8B-B14F-4D97-AF65-F5344CB8AC3E}">
        <p14:creationId xmlns:p14="http://schemas.microsoft.com/office/powerpoint/2010/main" val="2308794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BA50C0B-EBFE-42BA-9F9E-29DD861F33ED}"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EBEA1-5E37-4FD3-B4D9-CD4E60BECA16}" type="slidenum">
              <a:rPr lang="en-US" smtClean="0"/>
              <a:t>‹#›</a:t>
            </a:fld>
            <a:endParaRPr lang="en-US"/>
          </a:p>
        </p:txBody>
      </p:sp>
    </p:spTree>
    <p:extLst>
      <p:ext uri="{BB962C8B-B14F-4D97-AF65-F5344CB8AC3E}">
        <p14:creationId xmlns:p14="http://schemas.microsoft.com/office/powerpoint/2010/main" val="1047338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A50C0B-EBFE-42BA-9F9E-29DD861F33ED}"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EBEA1-5E37-4FD3-B4D9-CD4E60BECA16}" type="slidenum">
              <a:rPr lang="en-US" smtClean="0"/>
              <a:t>‹#›</a:t>
            </a:fld>
            <a:endParaRPr lang="en-US"/>
          </a:p>
        </p:txBody>
      </p:sp>
    </p:spTree>
    <p:extLst>
      <p:ext uri="{BB962C8B-B14F-4D97-AF65-F5344CB8AC3E}">
        <p14:creationId xmlns:p14="http://schemas.microsoft.com/office/powerpoint/2010/main" val="2565418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A50C0B-EBFE-42BA-9F9E-29DD861F33ED}"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4EBEA1-5E37-4FD3-B4D9-CD4E60BECA16}" type="slidenum">
              <a:rPr lang="en-US" smtClean="0"/>
              <a:t>‹#›</a:t>
            </a:fld>
            <a:endParaRPr lang="en-US"/>
          </a:p>
        </p:txBody>
      </p:sp>
    </p:spTree>
    <p:extLst>
      <p:ext uri="{BB962C8B-B14F-4D97-AF65-F5344CB8AC3E}">
        <p14:creationId xmlns:p14="http://schemas.microsoft.com/office/powerpoint/2010/main" val="2851257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A50C0B-EBFE-42BA-9F9E-29DD861F33ED}"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4EBEA1-5E37-4FD3-B4D9-CD4E60BECA16}" type="slidenum">
              <a:rPr lang="en-US" smtClean="0"/>
              <a:t>‹#›</a:t>
            </a:fld>
            <a:endParaRPr lang="en-US"/>
          </a:p>
        </p:txBody>
      </p:sp>
    </p:spTree>
    <p:extLst>
      <p:ext uri="{BB962C8B-B14F-4D97-AF65-F5344CB8AC3E}">
        <p14:creationId xmlns:p14="http://schemas.microsoft.com/office/powerpoint/2010/main" val="879668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BA50C0B-EBFE-42BA-9F9E-29DD861F33ED}" type="datetimeFigureOut">
              <a:rPr lang="en-US" smtClean="0"/>
              <a:t>4/18/2020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54EBEA1-5E37-4FD3-B4D9-CD4E60BECA16}" type="slidenum">
              <a:rPr lang="en-US" smtClean="0"/>
              <a:t>‹#›</a:t>
            </a:fld>
            <a:endParaRPr lang="en-US"/>
          </a:p>
        </p:txBody>
      </p:sp>
    </p:spTree>
    <p:extLst>
      <p:ext uri="{BB962C8B-B14F-4D97-AF65-F5344CB8AC3E}">
        <p14:creationId xmlns:p14="http://schemas.microsoft.com/office/powerpoint/2010/main" val="1872260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BA50C0B-EBFE-42BA-9F9E-29DD861F33ED}" type="datetimeFigureOut">
              <a:rPr lang="en-US" smtClean="0"/>
              <a:t>4/18/2020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54EBEA1-5E37-4FD3-B4D9-CD4E60BECA16}" type="slidenum">
              <a:rPr lang="en-US" smtClean="0"/>
              <a:t>‹#›</a:t>
            </a:fld>
            <a:endParaRPr lang="en-US"/>
          </a:p>
        </p:txBody>
      </p:sp>
    </p:spTree>
    <p:extLst>
      <p:ext uri="{BB962C8B-B14F-4D97-AF65-F5344CB8AC3E}">
        <p14:creationId xmlns:p14="http://schemas.microsoft.com/office/powerpoint/2010/main" val="4090546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ABA50C0B-EBFE-42BA-9F9E-29DD861F33ED}" type="datetimeFigureOut">
              <a:rPr lang="en-US" smtClean="0"/>
              <a:t>4/18/2020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54EBEA1-5E37-4FD3-B4D9-CD4E60BECA16}" type="slidenum">
              <a:rPr lang="en-US" smtClean="0"/>
              <a:t>‹#›</a:t>
            </a:fld>
            <a:endParaRPr lang="en-US"/>
          </a:p>
        </p:txBody>
      </p:sp>
    </p:spTree>
    <p:extLst>
      <p:ext uri="{BB962C8B-B14F-4D97-AF65-F5344CB8AC3E}">
        <p14:creationId xmlns:p14="http://schemas.microsoft.com/office/powerpoint/2010/main" val="3888720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A50C0B-EBFE-42BA-9F9E-29DD861F33ED}"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4EBEA1-5E37-4FD3-B4D9-CD4E60BECA16}" type="slidenum">
              <a:rPr lang="en-US" smtClean="0"/>
              <a:t>‹#›</a:t>
            </a:fld>
            <a:endParaRPr lang="en-US"/>
          </a:p>
        </p:txBody>
      </p:sp>
    </p:spTree>
    <p:extLst>
      <p:ext uri="{BB962C8B-B14F-4D97-AF65-F5344CB8AC3E}">
        <p14:creationId xmlns:p14="http://schemas.microsoft.com/office/powerpoint/2010/main" val="415335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BA50C0B-EBFE-42BA-9F9E-29DD861F33ED}" type="datetimeFigureOut">
              <a:rPr lang="en-US" smtClean="0"/>
              <a:t>4/18/2020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54EBEA1-5E37-4FD3-B4D9-CD4E60BECA16}" type="slidenum">
              <a:rPr lang="en-US" smtClean="0"/>
              <a:t>‹#›</a:t>
            </a:fld>
            <a:endParaRPr lang="en-US"/>
          </a:p>
        </p:txBody>
      </p:sp>
    </p:spTree>
    <p:extLst>
      <p:ext uri="{BB962C8B-B14F-4D97-AF65-F5344CB8AC3E}">
        <p14:creationId xmlns:p14="http://schemas.microsoft.com/office/powerpoint/2010/main" val="40534042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721E7-01DA-4947-A65E-23596FA63037}"/>
              </a:ext>
            </a:extLst>
          </p:cNvPr>
          <p:cNvSpPr>
            <a:spLocks noGrp="1"/>
          </p:cNvSpPr>
          <p:nvPr>
            <p:ph type="ctrTitle"/>
          </p:nvPr>
        </p:nvSpPr>
        <p:spPr>
          <a:xfrm>
            <a:off x="1791090" y="1470581"/>
            <a:ext cx="8616099" cy="2524375"/>
          </a:xfrm>
        </p:spPr>
        <p:txBody>
          <a:bodyPr/>
          <a:lstStyle/>
          <a:p>
            <a:pPr algn="ctr"/>
            <a:r>
              <a:rPr lang="zh-CN" altLang="en-US" b="1" dirty="0"/>
              <a:t>主耶稣的恩典</a:t>
            </a:r>
            <a:br>
              <a:rPr lang="en-US" altLang="zh-CN" b="1" dirty="0"/>
            </a:br>
            <a:r>
              <a:rPr lang="en-US" altLang="zh-CN" sz="5000" b="1" dirty="0">
                <a:latin typeface="Times New Roman" panose="02020603050405020304" pitchFamily="18" charset="0"/>
                <a:cs typeface="Times New Roman" panose="02020603050405020304" pitchFamily="18" charset="0"/>
              </a:rPr>
              <a:t>The Grace Of Jesus Our Lord</a:t>
            </a:r>
            <a:endParaRPr lang="en-US" sz="50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EB220A4C-6A9C-4205-983C-1EC4079A6E9D}"/>
              </a:ext>
            </a:extLst>
          </p:cNvPr>
          <p:cNvSpPr txBox="1"/>
          <p:nvPr/>
        </p:nvSpPr>
        <p:spPr>
          <a:xfrm>
            <a:off x="8738647" y="4392891"/>
            <a:ext cx="2922310" cy="1323439"/>
          </a:xfrm>
          <a:prstGeom prst="rect">
            <a:avLst/>
          </a:prstGeom>
          <a:noFill/>
        </p:spPr>
        <p:txBody>
          <a:bodyPr wrap="square" rtlCol="0">
            <a:spAutoFit/>
          </a:bodyPr>
          <a:lstStyle/>
          <a:p>
            <a:r>
              <a:rPr lang="zh-CN" altLang="en-US" sz="4000" dirty="0">
                <a:latin typeface="Times New Roman" panose="02020603050405020304" pitchFamily="18" charset="0"/>
                <a:cs typeface="Times New Roman" panose="02020603050405020304" pitchFamily="18" charset="0"/>
              </a:rPr>
              <a:t>可 </a:t>
            </a:r>
            <a:r>
              <a:rPr lang="en-US" altLang="zh-CN" sz="4000" dirty="0">
                <a:latin typeface="Times New Roman" panose="02020603050405020304" pitchFamily="18" charset="0"/>
                <a:cs typeface="Times New Roman" panose="02020603050405020304" pitchFamily="18" charset="0"/>
              </a:rPr>
              <a:t>5</a:t>
            </a:r>
            <a:r>
              <a:rPr lang="en-US" sz="4000" dirty="0">
                <a:latin typeface="Times New Roman" panose="02020603050405020304" pitchFamily="18" charset="0"/>
                <a:cs typeface="Times New Roman" panose="02020603050405020304" pitchFamily="18" charset="0"/>
              </a:rPr>
              <a:t>:1-20</a:t>
            </a:r>
          </a:p>
          <a:p>
            <a:r>
              <a:rPr lang="en-US" sz="4000" dirty="0">
                <a:latin typeface="Times New Roman" panose="02020603050405020304" pitchFamily="18" charset="0"/>
                <a:cs typeface="Times New Roman" panose="02020603050405020304" pitchFamily="18" charset="0"/>
              </a:rPr>
              <a:t>Mark 5:1-20</a:t>
            </a:r>
          </a:p>
        </p:txBody>
      </p:sp>
    </p:spTree>
    <p:extLst>
      <p:ext uri="{BB962C8B-B14F-4D97-AF65-F5344CB8AC3E}">
        <p14:creationId xmlns:p14="http://schemas.microsoft.com/office/powerpoint/2010/main" val="1302851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2CF4F-AD3A-42E4-84F6-A481FD11F378}"/>
              </a:ext>
            </a:extLst>
          </p:cNvPr>
          <p:cNvSpPr>
            <a:spLocks noGrp="1"/>
          </p:cNvSpPr>
          <p:nvPr>
            <p:ph idx="1"/>
          </p:nvPr>
        </p:nvSpPr>
        <p:spPr>
          <a:xfrm>
            <a:off x="518474" y="348792"/>
            <a:ext cx="11406433" cy="6212264"/>
          </a:xfrm>
        </p:spPr>
        <p:txBody>
          <a:bodyPr>
            <a:normAutofit/>
          </a:bodyPr>
          <a:lstStyle/>
          <a:p>
            <a:pPr marL="0" indent="0">
              <a:buNone/>
            </a:pPr>
            <a:r>
              <a:rPr lang="zh-CN" altLang="en-US" sz="4000" dirty="0">
                <a:latin typeface="+mn-ea"/>
                <a:ea typeface="+mn-ea"/>
              </a:rPr>
              <a:t>主的恩典</a:t>
            </a:r>
            <a:r>
              <a:rPr lang="zh-CN" altLang="en-US" sz="4000" dirty="0">
                <a:latin typeface="+mn-ea"/>
              </a:rPr>
              <a:t>背后的慈怜</a:t>
            </a:r>
            <a:r>
              <a:rPr lang="en-US" altLang="zh-CN" sz="4000" dirty="0">
                <a:latin typeface="Times New Roman" panose="02020603050405020304" pitchFamily="18" charset="0"/>
                <a:cs typeface="Times New Roman" panose="02020603050405020304" pitchFamily="18" charset="0"/>
              </a:rPr>
              <a:t>(The considerateness)</a:t>
            </a:r>
            <a:endParaRPr lang="en-US" altLang="zh-CN" sz="4000" dirty="0">
              <a:latin typeface="+mn-ea"/>
            </a:endParaRPr>
          </a:p>
          <a:p>
            <a:pPr marL="0" indent="0">
              <a:buNone/>
            </a:pPr>
            <a:endParaRPr lang="en-US" altLang="zh-CN" sz="4000" dirty="0">
              <a:latin typeface="+mn-ea"/>
              <a:ea typeface="+mn-ea"/>
            </a:endParaRPr>
          </a:p>
          <a:p>
            <a:pPr marL="0" indent="0">
              <a:buNone/>
            </a:pPr>
            <a:r>
              <a:rPr lang="en-US" altLang="zh-CN" sz="3000" b="1" dirty="0">
                <a:latin typeface="SimSun" panose="02010600030101010101" pitchFamily="2" charset="-122"/>
                <a:ea typeface="SimSun" panose="02010600030101010101" pitchFamily="2" charset="-122"/>
              </a:rPr>
              <a:t>Mark 5:14 </a:t>
            </a:r>
            <a:r>
              <a:rPr lang="zh-CN" altLang="en-US" sz="3000" dirty="0">
                <a:latin typeface="SimSun" panose="02010600030101010101" pitchFamily="2" charset="-122"/>
                <a:ea typeface="SimSun" panose="02010600030101010101" pitchFamily="2" charset="-122"/>
              </a:rPr>
              <a:t>放猪的就逃跑了，去告诉城里和乡下的人。众人就来，要看是甚么事。</a:t>
            </a:r>
            <a:endParaRPr lang="zh-CN" altLang="en-US" sz="3000" b="1" dirty="0">
              <a:latin typeface="SimSun" panose="02010600030101010101" pitchFamily="2" charset="-122"/>
              <a:ea typeface="SimSun" panose="02010600030101010101" pitchFamily="2" charset="-122"/>
            </a:endParaRPr>
          </a:p>
          <a:p>
            <a:pPr marL="0" indent="0">
              <a:buNone/>
            </a:pPr>
            <a:r>
              <a:rPr lang="en-US" altLang="zh-CN" sz="3000" b="1" dirty="0">
                <a:latin typeface="SimSun" panose="02010600030101010101" pitchFamily="2" charset="-122"/>
                <a:ea typeface="SimSun" panose="02010600030101010101" pitchFamily="2" charset="-122"/>
              </a:rPr>
              <a:t>Mark 5:15 </a:t>
            </a:r>
            <a:r>
              <a:rPr lang="zh-CN" altLang="en-US" sz="3000" dirty="0">
                <a:latin typeface="SimSun" panose="02010600030101010101" pitchFamily="2" charset="-122"/>
                <a:ea typeface="SimSun" panose="02010600030101010101" pitchFamily="2" charset="-122"/>
              </a:rPr>
              <a:t>他们来到耶稣那里，看见那被鬼附着的人，就是从前被群鬼所附的，坐着，穿上衣服，心里明白过来，他们就害怕。</a:t>
            </a:r>
            <a:endParaRPr lang="en-US" altLang="zh-CN" sz="3000" dirty="0">
              <a:latin typeface="SimSun" panose="02010600030101010101" pitchFamily="2" charset="-122"/>
              <a:ea typeface="SimSun" panose="02010600030101010101" pitchFamily="2" charset="-122"/>
            </a:endParaRPr>
          </a:p>
          <a:p>
            <a:pPr marL="0" indent="0">
              <a:buNone/>
            </a:pPr>
            <a:endParaRPr lang="en-US" altLang="zh-CN" sz="3000" b="1" dirty="0">
              <a:latin typeface="SimSun" panose="02010600030101010101" pitchFamily="2" charset="-122"/>
              <a:ea typeface="SimSun" panose="02010600030101010101" pitchFamily="2" charset="-122"/>
            </a:endParaRPr>
          </a:p>
          <a:p>
            <a:pPr marL="0" indent="0">
              <a:buNone/>
            </a:pPr>
            <a:r>
              <a:rPr lang="zh-CN" altLang="en-US" sz="3000" dirty="0">
                <a:latin typeface="SimSun" panose="02010600030101010101" pitchFamily="2" charset="-122"/>
                <a:ea typeface="SimSun" panose="02010600030101010101" pitchFamily="2" charset="-122"/>
              </a:rPr>
              <a:t>造天地的主花时间陪伴一个被人遗弃的人，为要安慰、恢复他。</a:t>
            </a:r>
            <a:endParaRPr lang="zh-CN" altLang="en-US" sz="3000" b="1" dirty="0">
              <a:latin typeface="SimSun" panose="02010600030101010101" pitchFamily="2" charset="-122"/>
              <a:ea typeface="SimSun" panose="02010600030101010101" pitchFamily="2" charset="-122"/>
            </a:endParaRPr>
          </a:p>
          <a:p>
            <a:pPr marL="0" indent="0">
              <a:buNone/>
            </a:pPr>
            <a:r>
              <a:rPr lang="en-US" sz="3000" dirty="0">
                <a:latin typeface="Times New Roman" panose="02020603050405020304" pitchFamily="18" charset="0"/>
                <a:cs typeface="Times New Roman" panose="02020603050405020304" pitchFamily="18" charset="0"/>
              </a:rPr>
              <a:t>The Lord of heaven and earth spent time with a desolate man comforting and restoring him.</a:t>
            </a:r>
          </a:p>
          <a:p>
            <a:pPr marL="0" indent="0">
              <a:buNone/>
            </a:pPr>
            <a:endParaRPr lang="en-US" altLang="zh-CN" sz="4000" dirty="0">
              <a:latin typeface="+mn-ea"/>
              <a:ea typeface="+mn-ea"/>
            </a:endParaRPr>
          </a:p>
        </p:txBody>
      </p:sp>
      <p:sp>
        <p:nvSpPr>
          <p:cNvPr id="4" name="Oval 3">
            <a:extLst>
              <a:ext uri="{FF2B5EF4-FFF2-40B4-BE49-F238E27FC236}">
                <a16:creationId xmlns:a16="http://schemas.microsoft.com/office/drawing/2014/main" id="{63B2F111-D871-4580-B70D-9F857DFF96F2}"/>
              </a:ext>
            </a:extLst>
          </p:cNvPr>
          <p:cNvSpPr/>
          <p:nvPr/>
        </p:nvSpPr>
        <p:spPr>
          <a:xfrm>
            <a:off x="7494310" y="1800521"/>
            <a:ext cx="443060" cy="67715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12E6F7C6-B906-4DA5-85C6-79EFEC643BD3}"/>
              </a:ext>
            </a:extLst>
          </p:cNvPr>
          <p:cNvSpPr/>
          <p:nvPr/>
        </p:nvSpPr>
        <p:spPr>
          <a:xfrm>
            <a:off x="6732308" y="1724319"/>
            <a:ext cx="1902643" cy="79263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013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5"/>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2CF4F-AD3A-42E4-84F6-A481FD11F378}"/>
              </a:ext>
            </a:extLst>
          </p:cNvPr>
          <p:cNvSpPr>
            <a:spLocks noGrp="1"/>
          </p:cNvSpPr>
          <p:nvPr>
            <p:ph idx="1"/>
          </p:nvPr>
        </p:nvSpPr>
        <p:spPr>
          <a:xfrm>
            <a:off x="518474" y="348792"/>
            <a:ext cx="11406433" cy="6212264"/>
          </a:xfrm>
        </p:spPr>
        <p:txBody>
          <a:bodyPr>
            <a:normAutofit/>
          </a:bodyPr>
          <a:lstStyle/>
          <a:p>
            <a:pPr marL="0" indent="0">
              <a:buNone/>
            </a:pPr>
            <a:r>
              <a:rPr lang="zh-CN" altLang="en-US" sz="4000" dirty="0">
                <a:latin typeface="+mn-ea"/>
                <a:ea typeface="+mn-ea"/>
              </a:rPr>
              <a:t>主的恩典</a:t>
            </a:r>
            <a:r>
              <a:rPr lang="zh-CN" altLang="en-US" sz="4000" dirty="0">
                <a:latin typeface="+mn-ea"/>
              </a:rPr>
              <a:t>背后的慈怜</a:t>
            </a:r>
            <a:r>
              <a:rPr lang="en-US" altLang="zh-CN" sz="4000" dirty="0">
                <a:latin typeface="Times New Roman" panose="02020603050405020304" pitchFamily="18" charset="0"/>
                <a:cs typeface="Times New Roman" panose="02020603050405020304" pitchFamily="18" charset="0"/>
              </a:rPr>
              <a:t>(The considerateness)</a:t>
            </a:r>
            <a:endParaRPr lang="en-US" altLang="zh-CN" sz="4000" dirty="0">
              <a:latin typeface="+mn-ea"/>
            </a:endParaRPr>
          </a:p>
          <a:p>
            <a:pPr marL="0" indent="0">
              <a:buNone/>
            </a:pPr>
            <a:endParaRPr lang="en-US" altLang="zh-CN" sz="4000" dirty="0">
              <a:latin typeface="+mn-ea"/>
              <a:ea typeface="+mn-ea"/>
            </a:endParaRPr>
          </a:p>
          <a:p>
            <a:pPr marL="0" indent="0">
              <a:buNone/>
            </a:pPr>
            <a:r>
              <a:rPr lang="en-US" sz="3000" dirty="0">
                <a:latin typeface="SimSun" panose="02010600030101010101" pitchFamily="2" charset="-122"/>
                <a:ea typeface="SimSun" panose="02010600030101010101" pitchFamily="2" charset="-122"/>
              </a:rPr>
              <a:t>Luk</a:t>
            </a:r>
            <a:r>
              <a:rPr lang="en-US" altLang="zh-CN" sz="3000" dirty="0">
                <a:latin typeface="SimSun" panose="02010600030101010101" pitchFamily="2" charset="-122"/>
                <a:ea typeface="SimSun" panose="02010600030101010101" pitchFamily="2" charset="-122"/>
              </a:rPr>
              <a:t>e</a:t>
            </a:r>
            <a:r>
              <a:rPr lang="en-US" sz="3000" dirty="0">
                <a:latin typeface="SimSun" panose="02010600030101010101" pitchFamily="2" charset="-122"/>
                <a:ea typeface="SimSun" panose="02010600030101010101" pitchFamily="2" charset="-122"/>
              </a:rPr>
              <a:t> 8:27</a:t>
            </a:r>
            <a:r>
              <a:rPr lang="zh-CN" altLang="en-US" sz="3000" dirty="0">
                <a:latin typeface="SimSun" panose="02010600030101010101" pitchFamily="2" charset="-122"/>
                <a:ea typeface="SimSun" panose="02010600030101010101" pitchFamily="2" charset="-122"/>
              </a:rPr>
              <a:t> 这个人许久不穿衣服</a:t>
            </a:r>
          </a:p>
          <a:p>
            <a:pPr marL="0" indent="0">
              <a:buNone/>
            </a:pPr>
            <a:r>
              <a:rPr lang="en-US" altLang="zh-CN" sz="3000" b="1" dirty="0">
                <a:latin typeface="SimSun" panose="02010600030101010101" pitchFamily="2" charset="-122"/>
                <a:ea typeface="SimSun" panose="02010600030101010101" pitchFamily="2" charset="-122"/>
              </a:rPr>
              <a:t>Mark 5:15 </a:t>
            </a:r>
            <a:r>
              <a:rPr lang="zh-CN" altLang="en-US" sz="3000" dirty="0">
                <a:latin typeface="SimSun" panose="02010600030101010101" pitchFamily="2" charset="-122"/>
                <a:ea typeface="SimSun" panose="02010600030101010101" pitchFamily="2" charset="-122"/>
              </a:rPr>
              <a:t>他们来到耶稣那里，看见那被鬼附着的人，就是从前被群鬼所附的，坐着，穿上衣服，心里明白过来，他们就害怕。</a:t>
            </a:r>
            <a:endParaRPr lang="en-US" b="1" dirty="0"/>
          </a:p>
          <a:p>
            <a:pPr marL="0" indent="0">
              <a:buNone/>
            </a:pPr>
            <a:endParaRPr lang="en-US" altLang="zh-CN" sz="4000" dirty="0">
              <a:latin typeface="+mn-ea"/>
              <a:ea typeface="+mn-ea"/>
            </a:endParaRPr>
          </a:p>
        </p:txBody>
      </p:sp>
      <p:sp>
        <p:nvSpPr>
          <p:cNvPr id="5" name="Oval 4">
            <a:extLst>
              <a:ext uri="{FF2B5EF4-FFF2-40B4-BE49-F238E27FC236}">
                <a16:creationId xmlns:a16="http://schemas.microsoft.com/office/drawing/2014/main" id="{12E6F7C6-B906-4DA5-85C6-79EFEC643BD3}"/>
              </a:ext>
            </a:extLst>
          </p:cNvPr>
          <p:cNvSpPr/>
          <p:nvPr/>
        </p:nvSpPr>
        <p:spPr>
          <a:xfrm>
            <a:off x="3621253" y="1741602"/>
            <a:ext cx="2556027" cy="79263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7A204CEB-058A-4BC3-A19F-D745E1237DC6}"/>
              </a:ext>
            </a:extLst>
          </p:cNvPr>
          <p:cNvSpPr/>
          <p:nvPr/>
        </p:nvSpPr>
        <p:spPr>
          <a:xfrm>
            <a:off x="3834613" y="2798242"/>
            <a:ext cx="1902643" cy="79263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4430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2CF4F-AD3A-42E4-84F6-A481FD11F378}"/>
              </a:ext>
            </a:extLst>
          </p:cNvPr>
          <p:cNvSpPr>
            <a:spLocks noGrp="1"/>
          </p:cNvSpPr>
          <p:nvPr>
            <p:ph idx="1"/>
          </p:nvPr>
        </p:nvSpPr>
        <p:spPr>
          <a:xfrm>
            <a:off x="518474" y="348792"/>
            <a:ext cx="11406433" cy="6212264"/>
          </a:xfrm>
        </p:spPr>
        <p:txBody>
          <a:bodyPr>
            <a:normAutofit/>
          </a:bodyPr>
          <a:lstStyle/>
          <a:p>
            <a:pPr marL="0" indent="0">
              <a:buNone/>
            </a:pPr>
            <a:r>
              <a:rPr lang="zh-CN" altLang="en-US" sz="4000" dirty="0">
                <a:latin typeface="+mn-ea"/>
              </a:rPr>
              <a:t>对新冠病毒疫情的回应</a:t>
            </a:r>
            <a:r>
              <a:rPr lang="en-US" altLang="zh-CN" sz="4000" dirty="0">
                <a:latin typeface="Times New Roman" panose="02020603050405020304" pitchFamily="18" charset="0"/>
                <a:cs typeface="Times New Roman" panose="02020603050405020304" pitchFamily="18" charset="0"/>
              </a:rPr>
              <a:t>(Concerning the Coronavirus)</a:t>
            </a:r>
            <a:endParaRPr lang="en-US" altLang="zh-CN" sz="4000" dirty="0">
              <a:latin typeface="+mn-ea"/>
            </a:endParaRPr>
          </a:p>
          <a:p>
            <a:pPr marL="0" indent="0">
              <a:buNone/>
            </a:pPr>
            <a:endParaRPr lang="en-US" altLang="zh-CN" sz="4000" dirty="0">
              <a:latin typeface="+mn-ea"/>
              <a:ea typeface="+mn-ea"/>
            </a:endParaRPr>
          </a:p>
          <a:p>
            <a:pPr marL="0" indent="0">
              <a:buNone/>
            </a:pPr>
            <a:r>
              <a:rPr lang="zh-CN" altLang="en-US" sz="3000" dirty="0">
                <a:latin typeface="+mn-ea"/>
                <a:ea typeface="+mn-ea"/>
              </a:rPr>
              <a:t>第一，要信靠耶稣基督的</a:t>
            </a:r>
            <a:r>
              <a:rPr lang="zh-CN" altLang="en-US" sz="3000" dirty="0">
                <a:latin typeface="+mn-ea"/>
              </a:rPr>
              <a:t>同在</a:t>
            </a:r>
            <a:r>
              <a:rPr lang="zh-CN" altLang="en-US" sz="3000" dirty="0">
                <a:latin typeface="+mn-ea"/>
                <a:ea typeface="+mn-ea"/>
              </a:rPr>
              <a:t>、</a:t>
            </a:r>
            <a:r>
              <a:rPr lang="zh-CN" altLang="en-US" sz="3000" dirty="0">
                <a:latin typeface="+mn-ea"/>
              </a:rPr>
              <a:t>保守</a:t>
            </a:r>
            <a:r>
              <a:rPr lang="zh-CN" altLang="en-US" sz="3000" dirty="0">
                <a:latin typeface="+mn-ea"/>
                <a:ea typeface="+mn-ea"/>
              </a:rPr>
              <a:t>和恩典。</a:t>
            </a:r>
            <a:endParaRPr lang="en-US" altLang="zh-CN" sz="3000" dirty="0">
              <a:latin typeface="+mn-ea"/>
              <a:ea typeface="+mn-ea"/>
            </a:endParaRPr>
          </a:p>
          <a:p>
            <a:pPr marL="0" indent="0">
              <a:buNone/>
            </a:pPr>
            <a:r>
              <a:rPr lang="en-US" altLang="zh-CN" sz="3200" dirty="0">
                <a:latin typeface="Times New Roman" panose="02020603050405020304" pitchFamily="18" charset="0"/>
                <a:cs typeface="Times New Roman" panose="02020603050405020304" pitchFamily="18" charset="0"/>
              </a:rPr>
              <a:t>Trust </a:t>
            </a:r>
            <a:r>
              <a:rPr lang="en-US" sz="3200" dirty="0">
                <a:latin typeface="Times New Roman" panose="02020603050405020304" pitchFamily="18" charset="0"/>
                <a:cs typeface="Times New Roman" panose="02020603050405020304" pitchFamily="18" charset="0"/>
              </a:rPr>
              <a:t>Christ </a:t>
            </a:r>
            <a:r>
              <a:rPr lang="en-US" altLang="zh-CN" sz="3200" dirty="0">
                <a:latin typeface="Times New Roman" panose="02020603050405020304" pitchFamily="18" charset="0"/>
                <a:cs typeface="Times New Roman" panose="02020603050405020304" pitchFamily="18" charset="0"/>
              </a:rPr>
              <a:t>the Lord’s presence, protection, and provision. </a:t>
            </a:r>
            <a:endParaRPr lang="en-US" altLang="zh-CN" sz="3000" dirty="0">
              <a:latin typeface="+mn-ea"/>
              <a:ea typeface="+mn-ea"/>
            </a:endParaRPr>
          </a:p>
          <a:p>
            <a:pPr marL="0" indent="0">
              <a:buNone/>
            </a:pPr>
            <a:r>
              <a:rPr lang="zh-CN" altLang="en-US" sz="3000" dirty="0">
                <a:latin typeface="+mn-ea"/>
                <a:ea typeface="+mn-ea"/>
              </a:rPr>
              <a:t>第二，</a:t>
            </a:r>
            <a:r>
              <a:rPr lang="zh-CN" altLang="en-US" sz="3000" dirty="0">
                <a:latin typeface="+mn-ea"/>
              </a:rPr>
              <a:t>要</a:t>
            </a:r>
            <a:r>
              <a:rPr lang="zh-CN" altLang="en-US" sz="3000" dirty="0">
                <a:latin typeface="+mn-ea"/>
                <a:ea typeface="+mn-ea"/>
              </a:rPr>
              <a:t>转向基督，从心里面认定他、宝贵他、顺服他、服事他。</a:t>
            </a:r>
            <a:endParaRPr lang="en-US" altLang="zh-CN" sz="3000" dirty="0">
              <a:latin typeface="+mn-ea"/>
              <a:ea typeface="+mn-ea"/>
            </a:endParaRPr>
          </a:p>
          <a:p>
            <a:pPr marL="0" indent="0">
              <a:buNone/>
            </a:pPr>
            <a:r>
              <a:rPr lang="en-US" sz="3000" dirty="0">
                <a:latin typeface="Times New Roman" panose="02020603050405020304" pitchFamily="18" charset="0"/>
                <a:cs typeface="Times New Roman" panose="02020603050405020304" pitchFamily="18" charset="0"/>
              </a:rPr>
              <a:t>Repent and realign our lives with the infinite worth of Christ.</a:t>
            </a:r>
            <a:endParaRPr lang="en-US" altLang="zh-CN" sz="3000" dirty="0">
              <a:latin typeface="+mn-ea"/>
              <a:ea typeface="+mn-ea"/>
            </a:endParaRPr>
          </a:p>
        </p:txBody>
      </p:sp>
    </p:spTree>
    <p:extLst>
      <p:ext uri="{BB962C8B-B14F-4D97-AF65-F5344CB8AC3E}">
        <p14:creationId xmlns:p14="http://schemas.microsoft.com/office/powerpoint/2010/main" val="1703297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xit"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2CF4F-AD3A-42E4-84F6-A481FD11F378}"/>
              </a:ext>
            </a:extLst>
          </p:cNvPr>
          <p:cNvSpPr>
            <a:spLocks noGrp="1"/>
          </p:cNvSpPr>
          <p:nvPr>
            <p:ph idx="1"/>
          </p:nvPr>
        </p:nvSpPr>
        <p:spPr>
          <a:xfrm>
            <a:off x="518474" y="348792"/>
            <a:ext cx="11406433" cy="6212264"/>
          </a:xfrm>
        </p:spPr>
        <p:txBody>
          <a:bodyPr>
            <a:normAutofit/>
          </a:bodyPr>
          <a:lstStyle/>
          <a:p>
            <a:pPr marL="0" indent="0">
              <a:buNone/>
            </a:pPr>
            <a:r>
              <a:rPr lang="zh-CN" altLang="en-US" sz="4000" dirty="0">
                <a:latin typeface="+mn-ea"/>
              </a:rPr>
              <a:t>对新冠病毒疫情的回应</a:t>
            </a:r>
            <a:r>
              <a:rPr lang="en-US" altLang="zh-CN" sz="4000" dirty="0">
                <a:latin typeface="Times New Roman" panose="02020603050405020304" pitchFamily="18" charset="0"/>
                <a:cs typeface="Times New Roman" panose="02020603050405020304" pitchFamily="18" charset="0"/>
              </a:rPr>
              <a:t>(Concerning the Coronavirus)</a:t>
            </a:r>
            <a:endParaRPr lang="en-US" altLang="zh-CN" sz="4000" dirty="0">
              <a:latin typeface="+mn-ea"/>
            </a:endParaRPr>
          </a:p>
          <a:p>
            <a:pPr marL="0" indent="0">
              <a:buNone/>
            </a:pPr>
            <a:endParaRPr lang="en-US" altLang="zh-CN" sz="4000" dirty="0">
              <a:latin typeface="+mn-ea"/>
              <a:ea typeface="+mn-ea"/>
            </a:endParaRPr>
          </a:p>
          <a:p>
            <a:pPr marL="0" indent="0">
              <a:buNone/>
            </a:pPr>
            <a:r>
              <a:rPr lang="zh-CN" altLang="en-US" sz="3000" dirty="0">
                <a:latin typeface="+mn-ea"/>
                <a:ea typeface="+mn-ea"/>
              </a:rPr>
              <a:t>“冠状病毒是上帝晴天霹雳的呼唤，要我们所有人悔改，改变自己的生命，使之与基督无限宝贵的价值相一致。”</a:t>
            </a:r>
            <a:endParaRPr lang="en-US" altLang="zh-CN" sz="3000" dirty="0">
              <a:latin typeface="+mn-ea"/>
              <a:ea typeface="+mn-ea"/>
            </a:endParaRPr>
          </a:p>
          <a:p>
            <a:pPr marL="0" indent="0">
              <a:buNone/>
            </a:pPr>
            <a:r>
              <a:rPr lang="en-US" sz="3000" dirty="0">
                <a:latin typeface="Times New Roman" panose="02020603050405020304" pitchFamily="18" charset="0"/>
                <a:ea typeface="+mn-ea"/>
                <a:cs typeface="Times New Roman" panose="02020603050405020304" pitchFamily="18" charset="0"/>
              </a:rPr>
              <a:t>The coronavirus is God’s thunderclap call for all of us to repent and realign our lives with the infinite worth of Christ.</a:t>
            </a:r>
          </a:p>
          <a:p>
            <a:pPr marL="0" indent="0">
              <a:buNone/>
            </a:pPr>
            <a:r>
              <a:rPr lang="en-US" altLang="zh-CN" sz="3000" dirty="0">
                <a:latin typeface="Times New Roman" panose="02020603050405020304" pitchFamily="18" charset="0"/>
                <a:ea typeface="+mn-ea"/>
                <a:cs typeface="Times New Roman" panose="02020603050405020304" pitchFamily="18" charset="0"/>
              </a:rPr>
              <a:t>                                                          --John Piper</a:t>
            </a:r>
          </a:p>
        </p:txBody>
      </p:sp>
    </p:spTree>
    <p:extLst>
      <p:ext uri="{BB962C8B-B14F-4D97-AF65-F5344CB8AC3E}">
        <p14:creationId xmlns:p14="http://schemas.microsoft.com/office/powerpoint/2010/main" val="3758968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2CF4F-AD3A-42E4-84F6-A481FD11F378}"/>
              </a:ext>
            </a:extLst>
          </p:cNvPr>
          <p:cNvSpPr>
            <a:spLocks noGrp="1"/>
          </p:cNvSpPr>
          <p:nvPr>
            <p:ph idx="1"/>
          </p:nvPr>
        </p:nvSpPr>
        <p:spPr>
          <a:xfrm>
            <a:off x="518474" y="348792"/>
            <a:ext cx="11406433" cy="6212264"/>
          </a:xfrm>
        </p:spPr>
        <p:txBody>
          <a:bodyPr>
            <a:normAutofit/>
          </a:bodyPr>
          <a:lstStyle/>
          <a:p>
            <a:pPr marL="0" indent="0">
              <a:buNone/>
            </a:pPr>
            <a:r>
              <a:rPr lang="zh-CN" altLang="en-US" sz="4000" dirty="0">
                <a:latin typeface="+mn-ea"/>
              </a:rPr>
              <a:t>对新冠病毒疫情的回应</a:t>
            </a:r>
            <a:r>
              <a:rPr lang="en-US" altLang="zh-CN" sz="4000" dirty="0">
                <a:latin typeface="Times New Roman" panose="02020603050405020304" pitchFamily="18" charset="0"/>
                <a:cs typeface="Times New Roman" panose="02020603050405020304" pitchFamily="18" charset="0"/>
              </a:rPr>
              <a:t>(Concerning the Coronavirus)</a:t>
            </a:r>
            <a:endParaRPr lang="en-US" altLang="zh-CN" sz="4000" dirty="0">
              <a:latin typeface="+mn-ea"/>
            </a:endParaRPr>
          </a:p>
          <a:p>
            <a:pPr marL="0" indent="0">
              <a:buNone/>
            </a:pPr>
            <a:endParaRPr lang="en-US" altLang="zh-CN" sz="4000" dirty="0">
              <a:latin typeface="+mn-ea"/>
              <a:ea typeface="+mn-ea"/>
            </a:endParaRPr>
          </a:p>
          <a:p>
            <a:pPr marL="0" indent="0">
              <a:buNone/>
            </a:pPr>
            <a:r>
              <a:rPr lang="zh-CN" altLang="en-US" sz="3000" dirty="0">
                <a:latin typeface="+mn-ea"/>
                <a:ea typeface="+mn-ea"/>
              </a:rPr>
              <a:t>“上帝正在借着冠状病毒，以一种生动但令人痛楚的方式向我们显明，这世界上没有任何东西能给我们真正的安全感和满足感；这安全感和满足感唯有在无限伟大与宝贵的基督里才能找到</a:t>
            </a:r>
            <a:r>
              <a:rPr lang="en-US" sz="3000" dirty="0">
                <a:latin typeface="+mn-ea"/>
                <a:ea typeface="+mn-ea"/>
              </a:rPr>
              <a:t>…</a:t>
            </a:r>
            <a:r>
              <a:rPr lang="zh-CN" altLang="en-US" sz="3000" dirty="0">
                <a:latin typeface="+mn-ea"/>
                <a:ea typeface="+mn-ea"/>
              </a:rPr>
              <a:t>上帝叫我们经历这些损失，是为要唤醒我们信靠基督。”</a:t>
            </a:r>
            <a:endParaRPr lang="en-US" altLang="zh-CN" sz="3000" dirty="0">
              <a:latin typeface="+mn-ea"/>
              <a:ea typeface="+mn-ea"/>
            </a:endParaRPr>
          </a:p>
          <a:p>
            <a:pPr marL="0" indent="0">
              <a:buNone/>
            </a:pPr>
            <a:r>
              <a:rPr lang="en-US" sz="3000" dirty="0">
                <a:latin typeface="Times New Roman" panose="02020603050405020304" pitchFamily="18" charset="0"/>
                <a:cs typeface="Times New Roman" panose="02020603050405020304" pitchFamily="18" charset="0"/>
              </a:rPr>
              <a:t>What God is doing in the coronavirus is showing us—graphically, painfully—that nothing in this world gives the security and satisfaction that we find in the infinite greatness and worth of Jesus…The reason God exposes us to such losses is to rouse us to rely on Christ.</a:t>
            </a:r>
            <a:r>
              <a:rPr lang="en-US" altLang="zh-CN" sz="3000" dirty="0">
                <a:latin typeface="Times New Roman" panose="02020603050405020304" pitchFamily="18" charset="0"/>
                <a:ea typeface="+mn-ea"/>
                <a:cs typeface="Times New Roman" panose="02020603050405020304" pitchFamily="18" charset="0"/>
              </a:rPr>
              <a:t>                                                                     </a:t>
            </a:r>
          </a:p>
          <a:p>
            <a:pPr marL="0" indent="0">
              <a:buNone/>
            </a:pPr>
            <a:r>
              <a:rPr lang="en-US" altLang="zh-CN" sz="3000" dirty="0">
                <a:latin typeface="Times New Roman" panose="02020603050405020304" pitchFamily="18" charset="0"/>
                <a:ea typeface="+mn-ea"/>
                <a:cs typeface="Times New Roman" panose="02020603050405020304" pitchFamily="18" charset="0"/>
              </a:rPr>
              <a:t>                                                                               --John Piper</a:t>
            </a:r>
          </a:p>
        </p:txBody>
      </p:sp>
    </p:spTree>
    <p:extLst>
      <p:ext uri="{BB962C8B-B14F-4D97-AF65-F5344CB8AC3E}">
        <p14:creationId xmlns:p14="http://schemas.microsoft.com/office/powerpoint/2010/main" val="3944399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2CF4F-AD3A-42E4-84F6-A481FD11F378}"/>
              </a:ext>
            </a:extLst>
          </p:cNvPr>
          <p:cNvSpPr>
            <a:spLocks noGrp="1"/>
          </p:cNvSpPr>
          <p:nvPr>
            <p:ph idx="1"/>
          </p:nvPr>
        </p:nvSpPr>
        <p:spPr>
          <a:xfrm>
            <a:off x="518474" y="348792"/>
            <a:ext cx="10765411" cy="5899607"/>
          </a:xfrm>
        </p:spPr>
        <p:txBody>
          <a:bodyPr>
            <a:normAutofit/>
          </a:bodyPr>
          <a:lstStyle/>
          <a:p>
            <a:pPr marL="0" indent="0">
              <a:buNone/>
            </a:pPr>
            <a:endParaRPr lang="en-US" altLang="zh-CN" sz="4000" dirty="0">
              <a:latin typeface="+mn-ea"/>
              <a:ea typeface="+mn-ea"/>
            </a:endParaRPr>
          </a:p>
          <a:p>
            <a:pPr marL="0" indent="0">
              <a:buNone/>
            </a:pPr>
            <a:r>
              <a:rPr lang="en-US" altLang="zh-CN" sz="4000" dirty="0">
                <a:latin typeface="+mn-ea"/>
                <a:ea typeface="+mn-ea"/>
              </a:rPr>
              <a:t>Mark 5:3 </a:t>
            </a:r>
            <a:r>
              <a:rPr lang="zh-CN" altLang="en-US" sz="4000" dirty="0">
                <a:latin typeface="+mn-ea"/>
                <a:ea typeface="+mn-ea"/>
              </a:rPr>
              <a:t>那人常住在坟茔里，没有人能捆住他，就是用铁鍊也不能；</a:t>
            </a:r>
          </a:p>
          <a:p>
            <a:pPr marL="0" indent="0">
              <a:buNone/>
            </a:pPr>
            <a:r>
              <a:rPr lang="en-US" altLang="zh-CN" sz="4000" dirty="0">
                <a:latin typeface="+mn-ea"/>
                <a:ea typeface="+mn-ea"/>
              </a:rPr>
              <a:t>Mark 5:4 </a:t>
            </a:r>
            <a:r>
              <a:rPr lang="zh-CN" altLang="en-US" sz="4000" dirty="0">
                <a:latin typeface="+mn-ea"/>
                <a:ea typeface="+mn-ea"/>
              </a:rPr>
              <a:t>因为人屡次用脚镣和铁鍊捆锁他，铁鍊竟被他挣断了，脚镣也被他弄碎了；总没有人能制伏他。</a:t>
            </a:r>
          </a:p>
          <a:p>
            <a:pPr marL="0" indent="0">
              <a:buNone/>
            </a:pPr>
            <a:r>
              <a:rPr lang="en-US" altLang="zh-CN" sz="4000" dirty="0">
                <a:latin typeface="+mn-ea"/>
                <a:ea typeface="+mn-ea"/>
              </a:rPr>
              <a:t>Mark 5:5 </a:t>
            </a:r>
            <a:r>
              <a:rPr lang="zh-CN" altLang="en-US" sz="4000" dirty="0">
                <a:latin typeface="+mn-ea"/>
                <a:ea typeface="+mn-ea"/>
              </a:rPr>
              <a:t>他昼夜常在坟茔里和山中喊叫，又用石头砍自己。</a:t>
            </a:r>
          </a:p>
          <a:p>
            <a:endParaRPr lang="en-US" b="1" dirty="0"/>
          </a:p>
          <a:p>
            <a:pPr marL="0" indent="0">
              <a:buNone/>
            </a:pPr>
            <a:endParaRPr lang="zh-CN" altLang="en-US" sz="4000" b="1" dirty="0">
              <a:latin typeface="+mn-ea"/>
              <a:ea typeface="+mn-ea"/>
            </a:endParaRPr>
          </a:p>
        </p:txBody>
      </p:sp>
    </p:spTree>
    <p:extLst>
      <p:ext uri="{BB962C8B-B14F-4D97-AF65-F5344CB8AC3E}">
        <p14:creationId xmlns:p14="http://schemas.microsoft.com/office/powerpoint/2010/main" val="411640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2CF4F-AD3A-42E4-84F6-A481FD11F378}"/>
              </a:ext>
            </a:extLst>
          </p:cNvPr>
          <p:cNvSpPr>
            <a:spLocks noGrp="1"/>
          </p:cNvSpPr>
          <p:nvPr>
            <p:ph idx="1"/>
          </p:nvPr>
        </p:nvSpPr>
        <p:spPr>
          <a:xfrm>
            <a:off x="518474" y="348792"/>
            <a:ext cx="10765411" cy="6344239"/>
          </a:xfrm>
        </p:spPr>
        <p:txBody>
          <a:bodyPr>
            <a:normAutofit/>
          </a:bodyPr>
          <a:lstStyle/>
          <a:p>
            <a:pPr marL="0" indent="0">
              <a:buNone/>
            </a:pPr>
            <a:r>
              <a:rPr lang="en-US" altLang="zh-CN" sz="4000" dirty="0">
                <a:latin typeface="+mn-ea"/>
                <a:ea typeface="+mn-ea"/>
              </a:rPr>
              <a:t>Mark 5:3 </a:t>
            </a:r>
            <a:r>
              <a:rPr lang="zh-CN" altLang="en-US" sz="4000" dirty="0">
                <a:latin typeface="+mn-ea"/>
                <a:ea typeface="+mn-ea"/>
              </a:rPr>
              <a:t>那人常住在坟茔里，没有人能捆住他，就是用铁鍊也不能；</a:t>
            </a:r>
            <a:endParaRPr lang="en-US" altLang="zh-CN" sz="4000" dirty="0">
              <a:latin typeface="+mn-ea"/>
              <a:ea typeface="+mn-ea"/>
            </a:endParaRPr>
          </a:p>
          <a:p>
            <a:pPr marL="0" indent="0">
              <a:buNone/>
            </a:pPr>
            <a:endParaRPr lang="zh-CN" altLang="en-US" sz="4000" dirty="0">
              <a:latin typeface="+mn-ea"/>
              <a:ea typeface="+mn-ea"/>
            </a:endParaRPr>
          </a:p>
          <a:p>
            <a:pPr marL="0" indent="0">
              <a:buNone/>
            </a:pPr>
            <a:r>
              <a:rPr lang="en-US" altLang="zh-CN" sz="4000" dirty="0">
                <a:latin typeface="+mn-ea"/>
                <a:ea typeface="+mn-ea"/>
              </a:rPr>
              <a:t>Mark 5:15 </a:t>
            </a:r>
            <a:r>
              <a:rPr lang="zh-CN" altLang="en-US" sz="4000" dirty="0">
                <a:latin typeface="+mn-ea"/>
                <a:ea typeface="+mn-ea"/>
              </a:rPr>
              <a:t>他们来到耶稣那里，看见那被鬼附着的人，就是从前被群鬼所附的，坐着，穿上衣服，心里明白过来，他们就害怕。</a:t>
            </a:r>
          </a:p>
          <a:p>
            <a:pPr marL="0" indent="0">
              <a:buNone/>
            </a:pPr>
            <a:r>
              <a:rPr lang="zh-CN" altLang="en-US" sz="3000" b="1" dirty="0">
                <a:latin typeface="+mn-ea"/>
                <a:ea typeface="+mn-ea"/>
              </a:rPr>
              <a:t>“神志清明”（吕振中译本）</a:t>
            </a:r>
            <a:r>
              <a:rPr lang="en-US" altLang="zh-CN" sz="3000" b="1" dirty="0">
                <a:latin typeface="+mn-ea"/>
                <a:ea typeface="+mn-ea"/>
              </a:rPr>
              <a:t>,</a:t>
            </a:r>
            <a:r>
              <a:rPr lang="zh-CN" altLang="en-US" sz="3000" b="1" dirty="0">
                <a:latin typeface="+mn-ea"/>
                <a:ea typeface="+mn-ea"/>
              </a:rPr>
              <a:t>“</a:t>
            </a:r>
            <a:r>
              <a:rPr lang="en-US" sz="3000" dirty="0">
                <a:latin typeface="Times New Roman" panose="02020603050405020304" pitchFamily="18" charset="0"/>
                <a:cs typeface="Times New Roman" panose="02020603050405020304" pitchFamily="18" charset="0"/>
              </a:rPr>
              <a:t>in his right mind</a:t>
            </a:r>
            <a:r>
              <a:rPr lang="zh-CN" altLang="en-US" sz="3000" b="1" dirty="0">
                <a:latin typeface="+mn-ea"/>
                <a:ea typeface="+mn-ea"/>
              </a:rPr>
              <a:t>”</a:t>
            </a:r>
            <a:r>
              <a:rPr lang="en-US" altLang="zh-CN" sz="3000" b="1" dirty="0">
                <a:latin typeface="+mn-ea"/>
                <a:ea typeface="+mn-ea"/>
              </a:rPr>
              <a:t>(NIV)</a:t>
            </a:r>
          </a:p>
          <a:p>
            <a:pPr marL="0" indent="0">
              <a:buNone/>
            </a:pPr>
            <a:r>
              <a:rPr lang="zh-CN" altLang="en-US" sz="3000" b="1" dirty="0">
                <a:latin typeface="+mn-ea"/>
                <a:ea typeface="+mn-ea"/>
              </a:rPr>
              <a:t>“神志错乱”，</a:t>
            </a:r>
            <a:r>
              <a:rPr lang="zh-CN" altLang="en-US" sz="3000" dirty="0">
                <a:latin typeface="Times New Roman" panose="02020603050405020304" pitchFamily="18" charset="0"/>
                <a:cs typeface="Times New Roman" panose="02020603050405020304" pitchFamily="18" charset="0"/>
              </a:rPr>
              <a:t>“</a:t>
            </a:r>
            <a:r>
              <a:rPr lang="en-US" sz="3000" dirty="0">
                <a:latin typeface="Times New Roman" panose="02020603050405020304" pitchFamily="18" charset="0"/>
                <a:cs typeface="Times New Roman" panose="02020603050405020304" pitchFamily="18" charset="0"/>
              </a:rPr>
              <a:t>in his wrong mind</a:t>
            </a:r>
            <a:r>
              <a:rPr lang="zh-CN" altLang="en-US" sz="3000" dirty="0">
                <a:latin typeface="Times New Roman" panose="02020603050405020304" pitchFamily="18" charset="0"/>
                <a:cs typeface="Times New Roman" panose="02020603050405020304" pitchFamily="18" charset="0"/>
              </a:rPr>
              <a:t>”</a:t>
            </a:r>
            <a:endParaRPr lang="en-US" sz="3000" dirty="0">
              <a:latin typeface="Times New Roman" panose="02020603050405020304" pitchFamily="18" charset="0"/>
              <a:cs typeface="Times New Roman" panose="02020603050405020304" pitchFamily="18" charset="0"/>
            </a:endParaRPr>
          </a:p>
          <a:p>
            <a:pPr marL="0" indent="0">
              <a:buNone/>
            </a:pPr>
            <a:endParaRPr lang="zh-CN" altLang="en-US" sz="4000" b="1" dirty="0">
              <a:latin typeface="+mn-ea"/>
              <a:ea typeface="+mn-ea"/>
            </a:endParaRPr>
          </a:p>
        </p:txBody>
      </p:sp>
      <p:sp>
        <p:nvSpPr>
          <p:cNvPr id="2" name="Oval 1">
            <a:extLst>
              <a:ext uri="{FF2B5EF4-FFF2-40B4-BE49-F238E27FC236}">
                <a16:creationId xmlns:a16="http://schemas.microsoft.com/office/drawing/2014/main" id="{65C22C32-7B54-47B6-8C3E-DBBCED89F967}"/>
              </a:ext>
            </a:extLst>
          </p:cNvPr>
          <p:cNvSpPr/>
          <p:nvPr/>
        </p:nvSpPr>
        <p:spPr>
          <a:xfrm>
            <a:off x="5392130" y="405353"/>
            <a:ext cx="1112363" cy="59388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299EF87A-DA02-44D3-8F65-B11ADB2526AD}"/>
              </a:ext>
            </a:extLst>
          </p:cNvPr>
          <p:cNvSpPr/>
          <p:nvPr/>
        </p:nvSpPr>
        <p:spPr>
          <a:xfrm>
            <a:off x="3894839" y="405353"/>
            <a:ext cx="1112363" cy="59388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B872548A-42E4-407A-AF03-13E08B961D10}"/>
              </a:ext>
            </a:extLst>
          </p:cNvPr>
          <p:cNvSpPr/>
          <p:nvPr/>
        </p:nvSpPr>
        <p:spPr>
          <a:xfrm>
            <a:off x="2020476" y="3725158"/>
            <a:ext cx="3447070" cy="67715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288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2CF4F-AD3A-42E4-84F6-A481FD11F378}"/>
              </a:ext>
            </a:extLst>
          </p:cNvPr>
          <p:cNvSpPr>
            <a:spLocks noGrp="1"/>
          </p:cNvSpPr>
          <p:nvPr>
            <p:ph idx="1"/>
          </p:nvPr>
        </p:nvSpPr>
        <p:spPr>
          <a:xfrm>
            <a:off x="518474" y="348792"/>
            <a:ext cx="10765411" cy="5899607"/>
          </a:xfrm>
        </p:spPr>
        <p:txBody>
          <a:bodyPr>
            <a:normAutofit/>
          </a:bodyPr>
          <a:lstStyle/>
          <a:p>
            <a:pPr marL="0" indent="0">
              <a:buNone/>
            </a:pPr>
            <a:r>
              <a:rPr lang="en-US" altLang="zh-CN" sz="4000" dirty="0">
                <a:latin typeface="+mn-ea"/>
                <a:ea typeface="+mn-ea"/>
              </a:rPr>
              <a:t>Mark 5:4 </a:t>
            </a:r>
            <a:r>
              <a:rPr lang="zh-CN" altLang="en-US" sz="4000" dirty="0">
                <a:latin typeface="+mn-ea"/>
                <a:ea typeface="+mn-ea"/>
              </a:rPr>
              <a:t>因为人屡次用脚镣和铁鍊捆锁他，铁鍊竟被他挣断了，脚镣也被他弄碎了；总没有人能制伏他。</a:t>
            </a:r>
            <a:endParaRPr lang="en-US" b="1" dirty="0"/>
          </a:p>
          <a:p>
            <a:pPr marL="0" indent="0">
              <a:buNone/>
            </a:pPr>
            <a:r>
              <a:rPr lang="en-US" altLang="zh-CN" sz="4000" dirty="0">
                <a:latin typeface="+mn-ea"/>
              </a:rPr>
              <a:t>Mark 5:5 </a:t>
            </a:r>
            <a:r>
              <a:rPr lang="zh-CN" altLang="en-US" sz="4000" dirty="0">
                <a:latin typeface="+mn-ea"/>
              </a:rPr>
              <a:t>他昼夜常在坟茔里和山中喊叫，又用石头砍自己。</a:t>
            </a:r>
            <a:endParaRPr lang="en-US" altLang="zh-CN" sz="4000" dirty="0">
              <a:latin typeface="+mn-ea"/>
            </a:endParaRPr>
          </a:p>
          <a:p>
            <a:pPr marL="0" indent="0">
              <a:buNone/>
            </a:pPr>
            <a:r>
              <a:rPr lang="en-US" sz="4000" dirty="0">
                <a:latin typeface="SimSun" panose="02010600030101010101" pitchFamily="2" charset="-122"/>
                <a:ea typeface="SimSun" panose="02010600030101010101" pitchFamily="2" charset="-122"/>
              </a:rPr>
              <a:t>Luk</a:t>
            </a:r>
            <a:r>
              <a:rPr lang="en-US" altLang="zh-CN" sz="4000" dirty="0">
                <a:latin typeface="SimSun" panose="02010600030101010101" pitchFamily="2" charset="-122"/>
                <a:ea typeface="SimSun" panose="02010600030101010101" pitchFamily="2" charset="-122"/>
              </a:rPr>
              <a:t>e</a:t>
            </a:r>
            <a:r>
              <a:rPr lang="en-US" sz="4000" dirty="0">
                <a:latin typeface="SimSun" panose="02010600030101010101" pitchFamily="2" charset="-122"/>
                <a:ea typeface="SimSun" panose="02010600030101010101" pitchFamily="2" charset="-122"/>
              </a:rPr>
              <a:t> 8:27</a:t>
            </a:r>
            <a:r>
              <a:rPr lang="zh-CN" altLang="en-US" sz="4000" dirty="0">
                <a:latin typeface="+mn-ea"/>
                <a:ea typeface="SimSun" panose="02010600030101010101" pitchFamily="2" charset="-122"/>
              </a:rPr>
              <a:t> </a:t>
            </a:r>
            <a:r>
              <a:rPr lang="zh-CN" altLang="en-US" sz="4000" dirty="0">
                <a:latin typeface="+mn-ea"/>
              </a:rPr>
              <a:t>这个人许久不穿衣服</a:t>
            </a:r>
          </a:p>
        </p:txBody>
      </p:sp>
      <p:sp>
        <p:nvSpPr>
          <p:cNvPr id="4" name="Oval 3">
            <a:extLst>
              <a:ext uri="{FF2B5EF4-FFF2-40B4-BE49-F238E27FC236}">
                <a16:creationId xmlns:a16="http://schemas.microsoft.com/office/drawing/2014/main" id="{9FC17116-13D7-4C75-A65D-69AC259A1E23}"/>
              </a:ext>
            </a:extLst>
          </p:cNvPr>
          <p:cNvSpPr/>
          <p:nvPr/>
        </p:nvSpPr>
        <p:spPr>
          <a:xfrm>
            <a:off x="4374034" y="358219"/>
            <a:ext cx="1093509" cy="67715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6456CB30-21E7-45C7-8D12-D5EDB8B2C844}"/>
              </a:ext>
            </a:extLst>
          </p:cNvPr>
          <p:cNvCxnSpPr>
            <a:cxnSpLocks/>
          </p:cNvCxnSpPr>
          <p:nvPr/>
        </p:nvCxnSpPr>
        <p:spPr>
          <a:xfrm flipV="1">
            <a:off x="5467543" y="1035377"/>
            <a:ext cx="4581429" cy="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695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xit" presetSubtype="0" fill="hold"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4"/>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2CF4F-AD3A-42E4-84F6-A481FD11F378}"/>
              </a:ext>
            </a:extLst>
          </p:cNvPr>
          <p:cNvSpPr>
            <a:spLocks noGrp="1"/>
          </p:cNvSpPr>
          <p:nvPr>
            <p:ph idx="1"/>
          </p:nvPr>
        </p:nvSpPr>
        <p:spPr>
          <a:xfrm>
            <a:off x="518474" y="348792"/>
            <a:ext cx="10765411" cy="5899607"/>
          </a:xfrm>
        </p:spPr>
        <p:txBody>
          <a:bodyPr>
            <a:normAutofit/>
          </a:bodyPr>
          <a:lstStyle/>
          <a:p>
            <a:pPr marL="0" indent="0">
              <a:buNone/>
            </a:pPr>
            <a:endParaRPr lang="en-US" altLang="zh-CN" sz="4000" dirty="0">
              <a:latin typeface="+mn-ea"/>
              <a:ea typeface="+mn-ea"/>
            </a:endParaRPr>
          </a:p>
          <a:p>
            <a:pPr marL="0" indent="0">
              <a:buNone/>
            </a:pPr>
            <a:endParaRPr lang="en-US" altLang="zh-CN" sz="4000" dirty="0">
              <a:latin typeface="+mn-ea"/>
              <a:ea typeface="+mn-ea"/>
            </a:endParaRPr>
          </a:p>
          <a:p>
            <a:pPr marL="0" indent="0">
              <a:buNone/>
            </a:pPr>
            <a:r>
              <a:rPr lang="zh-CN" altLang="en-US" sz="4000" dirty="0">
                <a:latin typeface="+mn-ea"/>
                <a:ea typeface="+mn-ea"/>
              </a:rPr>
              <a:t>主的恩典临到的时间 </a:t>
            </a:r>
            <a:r>
              <a:rPr lang="en-US" altLang="zh-CN" sz="4000" dirty="0">
                <a:latin typeface="Times New Roman" panose="02020603050405020304" pitchFamily="18" charset="0"/>
                <a:ea typeface="+mn-ea"/>
                <a:cs typeface="Times New Roman" panose="02020603050405020304" pitchFamily="18" charset="0"/>
              </a:rPr>
              <a:t>(The timing of His grace)</a:t>
            </a:r>
          </a:p>
          <a:p>
            <a:pPr marL="0" indent="0">
              <a:buNone/>
            </a:pPr>
            <a:r>
              <a:rPr lang="zh-CN" altLang="en-US" sz="4000" dirty="0">
                <a:latin typeface="+mn-ea"/>
                <a:ea typeface="+mn-ea"/>
              </a:rPr>
              <a:t>主的恩典蕴含的能力 </a:t>
            </a:r>
            <a:r>
              <a:rPr lang="en-US" altLang="zh-CN" sz="4000" dirty="0">
                <a:latin typeface="Times New Roman" panose="02020603050405020304" pitchFamily="18" charset="0"/>
                <a:cs typeface="Times New Roman" panose="02020603050405020304" pitchFamily="18" charset="0"/>
              </a:rPr>
              <a:t>(The power of His grace)</a:t>
            </a:r>
            <a:endParaRPr lang="en-US" altLang="zh-CN" sz="4000" dirty="0">
              <a:latin typeface="+mn-ea"/>
              <a:ea typeface="+mn-ea"/>
            </a:endParaRPr>
          </a:p>
          <a:p>
            <a:pPr marL="0" indent="0">
              <a:buNone/>
            </a:pPr>
            <a:r>
              <a:rPr lang="zh-CN" altLang="en-US" sz="4000" dirty="0">
                <a:latin typeface="+mn-ea"/>
                <a:ea typeface="+mn-ea"/>
              </a:rPr>
              <a:t>主的恩典背后的慈怜 </a:t>
            </a:r>
            <a:r>
              <a:rPr lang="en-US" altLang="zh-CN" sz="4000" dirty="0">
                <a:latin typeface="Times New Roman" panose="02020603050405020304" pitchFamily="18" charset="0"/>
                <a:cs typeface="Times New Roman" panose="02020603050405020304" pitchFamily="18" charset="0"/>
              </a:rPr>
              <a:t>(The considerateness of His </a:t>
            </a:r>
          </a:p>
          <a:p>
            <a:pPr marL="0" indent="0">
              <a:buNone/>
            </a:pPr>
            <a:r>
              <a:rPr lang="en-US" altLang="zh-CN" sz="4000" dirty="0">
                <a:latin typeface="Times New Roman" panose="02020603050405020304" pitchFamily="18" charset="0"/>
                <a:cs typeface="Times New Roman" panose="02020603050405020304" pitchFamily="18" charset="0"/>
              </a:rPr>
              <a:t>                                       grace)</a:t>
            </a:r>
            <a:endParaRPr lang="en-US" sz="4000" dirty="0">
              <a:latin typeface="+mn-ea"/>
              <a:ea typeface="+mn-ea"/>
            </a:endParaRPr>
          </a:p>
        </p:txBody>
      </p:sp>
    </p:spTree>
    <p:extLst>
      <p:ext uri="{BB962C8B-B14F-4D97-AF65-F5344CB8AC3E}">
        <p14:creationId xmlns:p14="http://schemas.microsoft.com/office/powerpoint/2010/main" val="3331458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2CF4F-AD3A-42E4-84F6-A481FD11F378}"/>
              </a:ext>
            </a:extLst>
          </p:cNvPr>
          <p:cNvSpPr>
            <a:spLocks noGrp="1"/>
          </p:cNvSpPr>
          <p:nvPr>
            <p:ph idx="1"/>
          </p:nvPr>
        </p:nvSpPr>
        <p:spPr>
          <a:xfrm>
            <a:off x="518474" y="329939"/>
            <a:ext cx="11406433" cy="6212264"/>
          </a:xfrm>
        </p:spPr>
        <p:txBody>
          <a:bodyPr>
            <a:normAutofit fontScale="92500" lnSpcReduction="10000"/>
          </a:bodyPr>
          <a:lstStyle/>
          <a:p>
            <a:pPr marL="0" indent="0">
              <a:buNone/>
            </a:pPr>
            <a:r>
              <a:rPr lang="zh-CN" altLang="en-US" sz="4300" dirty="0">
                <a:latin typeface="+mn-ea"/>
                <a:ea typeface="+mn-ea"/>
              </a:rPr>
              <a:t>主的恩典临到的时间</a:t>
            </a:r>
            <a:r>
              <a:rPr lang="en-US" altLang="zh-CN" sz="4300" dirty="0">
                <a:latin typeface="Times New Roman" panose="02020603050405020304" pitchFamily="18" charset="0"/>
                <a:ea typeface="+mn-ea"/>
                <a:cs typeface="Times New Roman" panose="02020603050405020304" pitchFamily="18" charset="0"/>
              </a:rPr>
              <a:t>(The timing)</a:t>
            </a:r>
          </a:p>
          <a:p>
            <a:pPr marL="0" indent="0">
              <a:buNone/>
            </a:pPr>
            <a:endParaRPr lang="en-US" altLang="zh-CN" sz="4000" dirty="0">
              <a:latin typeface="+mn-ea"/>
              <a:ea typeface="+mn-ea"/>
            </a:endParaRPr>
          </a:p>
          <a:p>
            <a:pPr marL="0" indent="0">
              <a:buNone/>
            </a:pPr>
            <a:r>
              <a:rPr lang="en-US" sz="3000" b="1" dirty="0">
                <a:latin typeface="SimSun" panose="02010600030101010101" pitchFamily="2" charset="-122"/>
                <a:ea typeface="SimSun" panose="02010600030101010101" pitchFamily="2" charset="-122"/>
              </a:rPr>
              <a:t>Mark 5:1 </a:t>
            </a:r>
            <a:r>
              <a:rPr lang="zh-CN" altLang="en-US" sz="3000" dirty="0">
                <a:latin typeface="+mn-ea"/>
                <a:ea typeface="+mn-ea"/>
              </a:rPr>
              <a:t>他们来到海那边格拉森人的地方。</a:t>
            </a:r>
            <a:endParaRPr lang="zh-CN" altLang="en-US" sz="3000" b="1" dirty="0">
              <a:latin typeface="+mn-ea"/>
              <a:ea typeface="+mn-ea"/>
            </a:endParaRPr>
          </a:p>
          <a:p>
            <a:pPr marL="0" indent="0">
              <a:buNone/>
            </a:pPr>
            <a:r>
              <a:rPr lang="en-US" altLang="zh-CN" sz="3000" b="1" dirty="0">
                <a:latin typeface="+mn-ea"/>
                <a:ea typeface="+mn-ea"/>
              </a:rPr>
              <a:t>Mark 5:2 </a:t>
            </a:r>
            <a:r>
              <a:rPr lang="zh-CN" altLang="en-US" sz="3000" dirty="0">
                <a:latin typeface="+mn-ea"/>
                <a:ea typeface="+mn-ea"/>
              </a:rPr>
              <a:t>耶稣一下船，就有一个被污鬼附着的人从坟茔里出来迎着他。</a:t>
            </a:r>
            <a:endParaRPr lang="zh-CN" altLang="en-US" sz="3000" b="1" dirty="0">
              <a:latin typeface="+mn-ea"/>
              <a:ea typeface="+mn-ea"/>
            </a:endParaRPr>
          </a:p>
          <a:p>
            <a:pPr marL="0" indent="0">
              <a:buNone/>
            </a:pPr>
            <a:r>
              <a:rPr lang="en-US" altLang="zh-CN" sz="3000" b="1" dirty="0">
                <a:latin typeface="+mn-ea"/>
                <a:ea typeface="+mn-ea"/>
              </a:rPr>
              <a:t>Mark 5:3 </a:t>
            </a:r>
            <a:r>
              <a:rPr lang="zh-CN" altLang="en-US" sz="3000" dirty="0">
                <a:latin typeface="+mn-ea"/>
                <a:ea typeface="+mn-ea"/>
              </a:rPr>
              <a:t>那人常住在坟茔里，没有人能捆住他，就是用铁鍊也不能；</a:t>
            </a:r>
            <a:endParaRPr lang="zh-CN" altLang="en-US" sz="3000" b="1" dirty="0">
              <a:latin typeface="+mn-ea"/>
              <a:ea typeface="+mn-ea"/>
            </a:endParaRPr>
          </a:p>
          <a:p>
            <a:pPr marL="0" indent="0">
              <a:buNone/>
            </a:pPr>
            <a:r>
              <a:rPr lang="en-US" altLang="zh-CN" sz="3000" b="1" dirty="0">
                <a:latin typeface="+mn-ea"/>
                <a:ea typeface="+mn-ea"/>
              </a:rPr>
              <a:t>Mark 5:4 </a:t>
            </a:r>
            <a:r>
              <a:rPr lang="zh-CN" altLang="en-US" sz="3000" dirty="0">
                <a:latin typeface="+mn-ea"/>
                <a:ea typeface="+mn-ea"/>
              </a:rPr>
              <a:t>因为人屡次用脚镣和铁鍊捆锁他，铁鍊竟被他挣断了，脚镣也被他弄碎了；总没有人能制伏他。</a:t>
            </a:r>
            <a:endParaRPr lang="zh-CN" altLang="en-US" sz="3000" b="1" dirty="0">
              <a:latin typeface="+mn-ea"/>
              <a:ea typeface="+mn-ea"/>
            </a:endParaRPr>
          </a:p>
          <a:p>
            <a:pPr marL="0" indent="0">
              <a:buNone/>
            </a:pPr>
            <a:r>
              <a:rPr lang="en-US" altLang="zh-CN" sz="3000" b="1" dirty="0">
                <a:latin typeface="+mn-ea"/>
                <a:ea typeface="+mn-ea"/>
              </a:rPr>
              <a:t>Mark 5:5 </a:t>
            </a:r>
            <a:r>
              <a:rPr lang="zh-CN" altLang="en-US" sz="3000" dirty="0">
                <a:latin typeface="+mn-ea"/>
                <a:ea typeface="+mn-ea"/>
              </a:rPr>
              <a:t>他昼夜常在坟茔里和山中喊叫，又用石头砍自己。</a:t>
            </a:r>
            <a:endParaRPr lang="zh-CN" altLang="en-US" sz="4300" b="1" dirty="0">
              <a:solidFill>
                <a:srgbClr val="FF0000"/>
              </a:solidFill>
              <a:latin typeface="+mn-ea"/>
              <a:ea typeface="+mn-ea"/>
            </a:endParaRPr>
          </a:p>
          <a:p>
            <a:pPr marL="0" indent="0">
              <a:buNone/>
            </a:pPr>
            <a:r>
              <a:rPr lang="en-US" altLang="zh-CN" sz="3000" b="1" dirty="0">
                <a:latin typeface="+mn-ea"/>
                <a:ea typeface="+mn-ea"/>
              </a:rPr>
              <a:t>Mark 5:6 </a:t>
            </a:r>
            <a:r>
              <a:rPr lang="zh-CN" altLang="en-US" sz="3000" dirty="0">
                <a:latin typeface="+mn-ea"/>
                <a:ea typeface="+mn-ea"/>
              </a:rPr>
              <a:t>他远远的看见耶稣，就跑过去拜他，</a:t>
            </a:r>
            <a:endParaRPr lang="zh-CN" altLang="en-US" sz="3000" b="1" dirty="0">
              <a:latin typeface="+mn-ea"/>
              <a:ea typeface="+mn-ea"/>
            </a:endParaRPr>
          </a:p>
          <a:p>
            <a:pPr marL="0" indent="0">
              <a:buNone/>
            </a:pPr>
            <a:r>
              <a:rPr lang="en-US" altLang="zh-CN" sz="3000" b="1" dirty="0">
                <a:latin typeface="+mn-ea"/>
                <a:ea typeface="+mn-ea"/>
              </a:rPr>
              <a:t>Mark 5:7 </a:t>
            </a:r>
            <a:r>
              <a:rPr lang="zh-CN" altLang="en-US" sz="3000" dirty="0">
                <a:latin typeface="+mn-ea"/>
                <a:ea typeface="+mn-ea"/>
              </a:rPr>
              <a:t>大声呼叫说：至高神的儿子耶稣，我与你有甚么相干？我指着神恳求你，不要叫我受苦！</a:t>
            </a:r>
            <a:endParaRPr lang="zh-CN" altLang="en-US" sz="3000" b="1" dirty="0">
              <a:latin typeface="+mn-ea"/>
              <a:ea typeface="+mn-ea"/>
            </a:endParaRPr>
          </a:p>
          <a:p>
            <a:pPr marL="0" indent="0">
              <a:buNone/>
            </a:pPr>
            <a:r>
              <a:rPr lang="en-US" altLang="zh-CN" sz="3000" b="1" dirty="0">
                <a:latin typeface="+mn-ea"/>
                <a:ea typeface="+mn-ea"/>
              </a:rPr>
              <a:t>Mark 5:8 </a:t>
            </a:r>
            <a:r>
              <a:rPr lang="zh-CN" altLang="en-US" sz="3000" dirty="0">
                <a:latin typeface="+mn-ea"/>
                <a:ea typeface="+mn-ea"/>
              </a:rPr>
              <a:t>是因耶稣曾吩咐他说：污鬼阿，从这人身上出来罢！</a:t>
            </a:r>
            <a:endParaRPr lang="zh-CN" altLang="en-US" sz="3000" b="1" dirty="0">
              <a:latin typeface="+mn-ea"/>
              <a:ea typeface="+mn-ea"/>
            </a:endParaRPr>
          </a:p>
          <a:p>
            <a:endParaRPr lang="en-US" b="1" dirty="0"/>
          </a:p>
          <a:p>
            <a:pPr marL="0" indent="0">
              <a:buNone/>
            </a:pPr>
            <a:endParaRPr lang="en-US" altLang="zh-CN" sz="4000" dirty="0">
              <a:latin typeface="+mn-ea"/>
              <a:ea typeface="+mn-ea"/>
            </a:endParaRPr>
          </a:p>
        </p:txBody>
      </p:sp>
      <p:sp>
        <p:nvSpPr>
          <p:cNvPr id="2" name="Left Bracket 1">
            <a:extLst>
              <a:ext uri="{FF2B5EF4-FFF2-40B4-BE49-F238E27FC236}">
                <a16:creationId xmlns:a16="http://schemas.microsoft.com/office/drawing/2014/main" id="{276225A8-054B-40E8-8C10-01BFC82DE9F0}"/>
              </a:ext>
            </a:extLst>
          </p:cNvPr>
          <p:cNvSpPr/>
          <p:nvPr/>
        </p:nvSpPr>
        <p:spPr>
          <a:xfrm>
            <a:off x="405351" y="2780907"/>
            <a:ext cx="245097" cy="1696825"/>
          </a:xfrm>
          <a:prstGeom prst="lef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Right Bracket 3">
            <a:extLst>
              <a:ext uri="{FF2B5EF4-FFF2-40B4-BE49-F238E27FC236}">
                <a16:creationId xmlns:a16="http://schemas.microsoft.com/office/drawing/2014/main" id="{7F46796C-8C99-448C-B7CC-7352006F000A}"/>
              </a:ext>
            </a:extLst>
          </p:cNvPr>
          <p:cNvSpPr/>
          <p:nvPr/>
        </p:nvSpPr>
        <p:spPr>
          <a:xfrm>
            <a:off x="11557261" y="2714919"/>
            <a:ext cx="245097" cy="1772240"/>
          </a:xfrm>
          <a:prstGeom prst="righ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1187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2CF4F-AD3A-42E4-84F6-A481FD11F378}"/>
              </a:ext>
            </a:extLst>
          </p:cNvPr>
          <p:cNvSpPr>
            <a:spLocks noGrp="1"/>
          </p:cNvSpPr>
          <p:nvPr>
            <p:ph idx="1"/>
          </p:nvPr>
        </p:nvSpPr>
        <p:spPr>
          <a:xfrm>
            <a:off x="518474" y="247192"/>
            <a:ext cx="11406433" cy="6212264"/>
          </a:xfrm>
        </p:spPr>
        <p:txBody>
          <a:bodyPr>
            <a:normAutofit/>
          </a:bodyPr>
          <a:lstStyle/>
          <a:p>
            <a:pPr marL="0" indent="0">
              <a:buNone/>
            </a:pPr>
            <a:r>
              <a:rPr lang="zh-CN" altLang="en-US" sz="4000" dirty="0">
                <a:latin typeface="+mn-ea"/>
                <a:ea typeface="+mn-ea"/>
              </a:rPr>
              <a:t>主的恩典临到的时间</a:t>
            </a:r>
            <a:r>
              <a:rPr lang="en-US" altLang="zh-CN" sz="4000" dirty="0">
                <a:latin typeface="Times New Roman" panose="02020603050405020304" pitchFamily="18" charset="0"/>
                <a:cs typeface="Times New Roman" panose="02020603050405020304" pitchFamily="18" charset="0"/>
              </a:rPr>
              <a:t>(The timing)</a:t>
            </a:r>
          </a:p>
          <a:p>
            <a:pPr marL="0" indent="0">
              <a:buNone/>
            </a:pPr>
            <a:endParaRPr lang="en-US" altLang="zh-CN" sz="4000" dirty="0">
              <a:latin typeface="+mn-ea"/>
              <a:ea typeface="+mn-ea"/>
            </a:endParaRPr>
          </a:p>
          <a:p>
            <a:pPr marL="0" indent="0">
              <a:buNone/>
            </a:pPr>
            <a:r>
              <a:rPr lang="en-US" sz="2800" b="1" dirty="0">
                <a:latin typeface="SimSun" panose="02010600030101010101" pitchFamily="2" charset="-122"/>
                <a:ea typeface="SimSun" panose="02010600030101010101" pitchFamily="2" charset="-122"/>
              </a:rPr>
              <a:t>Mark 5:1 </a:t>
            </a:r>
            <a:r>
              <a:rPr lang="zh-CN" altLang="en-US" sz="2800" dirty="0">
                <a:latin typeface="+mn-ea"/>
                <a:ea typeface="+mn-ea"/>
              </a:rPr>
              <a:t>他们来到海那边格拉森人的地方。</a:t>
            </a:r>
            <a:endParaRPr lang="zh-CN" altLang="en-US" sz="2800" b="1" dirty="0">
              <a:latin typeface="+mn-ea"/>
              <a:ea typeface="+mn-ea"/>
            </a:endParaRPr>
          </a:p>
          <a:p>
            <a:pPr marL="0" indent="0">
              <a:buNone/>
            </a:pPr>
            <a:r>
              <a:rPr lang="en-US" altLang="zh-CN" sz="2800" b="1" dirty="0">
                <a:latin typeface="+mn-ea"/>
                <a:ea typeface="+mn-ea"/>
              </a:rPr>
              <a:t>Mark 5:2 </a:t>
            </a:r>
            <a:r>
              <a:rPr lang="zh-CN" altLang="en-US" sz="2800" dirty="0">
                <a:latin typeface="+mn-ea"/>
                <a:ea typeface="+mn-ea"/>
              </a:rPr>
              <a:t>耶稣一下船，就有一个被污鬼附着的人从坟茔里出来迎着他。</a:t>
            </a:r>
            <a:endParaRPr lang="zh-CN" altLang="en-US" sz="2800" b="1" dirty="0">
              <a:latin typeface="+mn-ea"/>
              <a:ea typeface="+mn-ea"/>
            </a:endParaRPr>
          </a:p>
          <a:p>
            <a:pPr marL="0" indent="0">
              <a:buNone/>
            </a:pPr>
            <a:r>
              <a:rPr lang="en-US" altLang="zh-CN" sz="2800" b="1" dirty="0">
                <a:latin typeface="+mn-ea"/>
                <a:ea typeface="+mn-ea"/>
              </a:rPr>
              <a:t>Mark 5:6 </a:t>
            </a:r>
            <a:r>
              <a:rPr lang="zh-CN" altLang="en-US" sz="2800" dirty="0">
                <a:latin typeface="+mn-ea"/>
                <a:ea typeface="+mn-ea"/>
              </a:rPr>
              <a:t>他远远的看见耶稣，就跑过去拜他，</a:t>
            </a:r>
            <a:endParaRPr lang="zh-CN" altLang="en-US" sz="2800" b="1" dirty="0">
              <a:latin typeface="+mn-ea"/>
              <a:ea typeface="+mn-ea"/>
            </a:endParaRPr>
          </a:p>
          <a:p>
            <a:pPr marL="0" indent="0">
              <a:buNone/>
            </a:pPr>
            <a:r>
              <a:rPr lang="en-US" altLang="zh-CN" sz="2800" b="1" dirty="0">
                <a:latin typeface="+mn-ea"/>
                <a:ea typeface="+mn-ea"/>
              </a:rPr>
              <a:t>Mark 5:7 </a:t>
            </a:r>
            <a:r>
              <a:rPr lang="zh-CN" altLang="en-US" sz="2800" dirty="0">
                <a:latin typeface="+mn-ea"/>
                <a:ea typeface="+mn-ea"/>
              </a:rPr>
              <a:t>大声呼叫说：至高神的儿子耶稣，我与你有甚么相干？我指着神恳求你，不要叫我受苦！</a:t>
            </a:r>
            <a:endParaRPr lang="zh-CN" altLang="en-US" sz="2800" b="1" dirty="0">
              <a:latin typeface="+mn-ea"/>
              <a:ea typeface="+mn-ea"/>
            </a:endParaRPr>
          </a:p>
          <a:p>
            <a:pPr marL="0" indent="0">
              <a:buNone/>
            </a:pPr>
            <a:r>
              <a:rPr lang="en-US" altLang="zh-CN" sz="2800" b="1" dirty="0">
                <a:latin typeface="+mn-ea"/>
                <a:ea typeface="+mn-ea"/>
              </a:rPr>
              <a:t>Mark 5:8 </a:t>
            </a:r>
            <a:r>
              <a:rPr lang="zh-CN" altLang="en-US" sz="2800" dirty="0">
                <a:latin typeface="+mn-ea"/>
                <a:ea typeface="+mn-ea"/>
              </a:rPr>
              <a:t>是因耶稣曾吩咐他说：污鬼阿，从这人身上出来罢！</a:t>
            </a:r>
            <a:endParaRPr lang="zh-CN" altLang="en-US" sz="2800" b="1" dirty="0">
              <a:latin typeface="+mn-ea"/>
              <a:ea typeface="+mn-ea"/>
            </a:endParaRPr>
          </a:p>
          <a:p>
            <a:endParaRPr lang="en-US" b="1" dirty="0"/>
          </a:p>
          <a:p>
            <a:pPr marL="0" indent="0">
              <a:buNone/>
            </a:pPr>
            <a:endParaRPr lang="en-US" altLang="zh-CN" sz="4000" dirty="0">
              <a:latin typeface="+mn-ea"/>
              <a:ea typeface="+mn-ea"/>
            </a:endParaRPr>
          </a:p>
        </p:txBody>
      </p:sp>
      <p:sp>
        <p:nvSpPr>
          <p:cNvPr id="4" name="Oval 3">
            <a:extLst>
              <a:ext uri="{FF2B5EF4-FFF2-40B4-BE49-F238E27FC236}">
                <a16:creationId xmlns:a16="http://schemas.microsoft.com/office/drawing/2014/main" id="{3AE70853-6644-4C9F-8C1F-8B711D3551B9}"/>
              </a:ext>
            </a:extLst>
          </p:cNvPr>
          <p:cNvSpPr/>
          <p:nvPr/>
        </p:nvSpPr>
        <p:spPr>
          <a:xfrm>
            <a:off x="3594336" y="4385141"/>
            <a:ext cx="443060" cy="67715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0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2CF4F-AD3A-42E4-84F6-A481FD11F378}"/>
              </a:ext>
            </a:extLst>
          </p:cNvPr>
          <p:cNvSpPr>
            <a:spLocks noGrp="1"/>
          </p:cNvSpPr>
          <p:nvPr>
            <p:ph idx="1"/>
          </p:nvPr>
        </p:nvSpPr>
        <p:spPr>
          <a:xfrm>
            <a:off x="518474" y="348792"/>
            <a:ext cx="11406433" cy="6212264"/>
          </a:xfrm>
        </p:spPr>
        <p:txBody>
          <a:bodyPr>
            <a:normAutofit/>
          </a:bodyPr>
          <a:lstStyle/>
          <a:p>
            <a:pPr marL="0" indent="0">
              <a:buNone/>
            </a:pPr>
            <a:r>
              <a:rPr lang="zh-CN" altLang="en-US" sz="4000" dirty="0">
                <a:latin typeface="+mn-ea"/>
                <a:ea typeface="+mn-ea"/>
              </a:rPr>
              <a:t>主的恩典临到的时间</a:t>
            </a:r>
            <a:r>
              <a:rPr lang="en-US" altLang="zh-CN" sz="4000" dirty="0">
                <a:latin typeface="Times New Roman" panose="02020603050405020304" pitchFamily="18" charset="0"/>
                <a:ea typeface="+mn-ea"/>
                <a:cs typeface="Times New Roman" panose="02020603050405020304" pitchFamily="18" charset="0"/>
              </a:rPr>
              <a:t>(The timing)</a:t>
            </a:r>
          </a:p>
          <a:p>
            <a:pPr marL="0" indent="0">
              <a:buNone/>
            </a:pPr>
            <a:endParaRPr lang="en-US" altLang="zh-CN" sz="4000" dirty="0">
              <a:latin typeface="+mn-ea"/>
              <a:ea typeface="+mn-ea"/>
            </a:endParaRPr>
          </a:p>
          <a:p>
            <a:pPr marL="0" indent="0">
              <a:buNone/>
            </a:pPr>
            <a:r>
              <a:rPr lang="zh-CN" altLang="en-US" sz="3000" dirty="0">
                <a:latin typeface="+mn-ea"/>
                <a:ea typeface="+mn-ea"/>
              </a:rPr>
              <a:t>当这个人一出现在耶稣的视线里，当耶稣一看见这个人的光景，他的心就涌出无限的怜悯，马上命令污鬼离开这个人，要赐下这个人亟需的恩典。</a:t>
            </a:r>
            <a:endParaRPr lang="en-US" sz="3000" b="1" dirty="0">
              <a:latin typeface="+mn-ea"/>
              <a:ea typeface="+mn-ea"/>
            </a:endParaRPr>
          </a:p>
          <a:p>
            <a:pPr marL="0" indent="0">
              <a:buNone/>
            </a:pPr>
            <a:r>
              <a:rPr lang="en-US" altLang="zh-CN" sz="3000" dirty="0">
                <a:latin typeface="Times New Roman" panose="02020603050405020304" pitchFamily="18" charset="0"/>
                <a:ea typeface="+mn-ea"/>
                <a:cs typeface="Times New Roman" panose="02020603050405020304" pitchFamily="18" charset="0"/>
              </a:rPr>
              <a:t>As soon as Jesus saw the man’s hardship, he, out of his compassion, extended grace unto the man by exorcising the demons--without delay. </a:t>
            </a:r>
          </a:p>
        </p:txBody>
      </p:sp>
    </p:spTree>
    <p:extLst>
      <p:ext uri="{BB962C8B-B14F-4D97-AF65-F5344CB8AC3E}">
        <p14:creationId xmlns:p14="http://schemas.microsoft.com/office/powerpoint/2010/main" val="2157529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2CF4F-AD3A-42E4-84F6-A481FD11F378}"/>
              </a:ext>
            </a:extLst>
          </p:cNvPr>
          <p:cNvSpPr>
            <a:spLocks noGrp="1"/>
          </p:cNvSpPr>
          <p:nvPr>
            <p:ph idx="1"/>
          </p:nvPr>
        </p:nvSpPr>
        <p:spPr>
          <a:xfrm>
            <a:off x="518474" y="348792"/>
            <a:ext cx="11406433" cy="6212264"/>
          </a:xfrm>
        </p:spPr>
        <p:txBody>
          <a:bodyPr>
            <a:normAutofit/>
          </a:bodyPr>
          <a:lstStyle/>
          <a:p>
            <a:pPr marL="0" indent="0">
              <a:buNone/>
            </a:pPr>
            <a:r>
              <a:rPr lang="zh-CN" altLang="en-US" sz="4000" dirty="0">
                <a:latin typeface="+mn-ea"/>
                <a:ea typeface="+mn-ea"/>
              </a:rPr>
              <a:t>主的恩典</a:t>
            </a:r>
            <a:r>
              <a:rPr lang="zh-CN" altLang="en-US" sz="4000" dirty="0">
                <a:latin typeface="+mn-ea"/>
              </a:rPr>
              <a:t>蕴含的能力</a:t>
            </a:r>
            <a:r>
              <a:rPr lang="en-US" altLang="zh-CN" sz="4000" dirty="0">
                <a:latin typeface="Times New Roman" panose="02020603050405020304" pitchFamily="18" charset="0"/>
                <a:cs typeface="Times New Roman" panose="02020603050405020304" pitchFamily="18" charset="0"/>
              </a:rPr>
              <a:t>(The power)</a:t>
            </a:r>
            <a:endParaRPr lang="en-US" altLang="zh-CN" sz="4000" dirty="0">
              <a:latin typeface="+mn-ea"/>
            </a:endParaRPr>
          </a:p>
          <a:p>
            <a:pPr marL="0" indent="0">
              <a:buNone/>
            </a:pPr>
            <a:endParaRPr lang="en-US" altLang="zh-CN" sz="4000" dirty="0">
              <a:latin typeface="+mn-ea"/>
              <a:ea typeface="+mn-ea"/>
            </a:endParaRPr>
          </a:p>
          <a:p>
            <a:pPr marL="0" indent="0">
              <a:buNone/>
            </a:pPr>
            <a:r>
              <a:rPr lang="en-US" altLang="zh-CN" sz="3000" b="1" dirty="0">
                <a:latin typeface="SimSun" panose="02010600030101010101" pitchFamily="2" charset="-122"/>
                <a:ea typeface="SimSun" panose="02010600030101010101" pitchFamily="2" charset="-122"/>
              </a:rPr>
              <a:t>Mark 5:9 </a:t>
            </a:r>
            <a:r>
              <a:rPr lang="zh-CN" altLang="en-US" sz="3000" dirty="0">
                <a:latin typeface="SimSun" panose="02010600030101010101" pitchFamily="2" charset="-122"/>
                <a:ea typeface="SimSun" panose="02010600030101010101" pitchFamily="2" charset="-122"/>
              </a:rPr>
              <a:t>耶稣问他说：你名叫甚么？回答说：我名叫群，因为我们多的缘故。</a:t>
            </a:r>
            <a:endParaRPr lang="zh-CN" altLang="en-US" sz="3000" b="1" dirty="0">
              <a:latin typeface="SimSun" panose="02010600030101010101" pitchFamily="2" charset="-122"/>
              <a:ea typeface="SimSun" panose="02010600030101010101" pitchFamily="2" charset="-122"/>
            </a:endParaRPr>
          </a:p>
          <a:p>
            <a:pPr marL="0" indent="0">
              <a:buNone/>
            </a:pPr>
            <a:endParaRPr lang="en-US" b="1" dirty="0"/>
          </a:p>
          <a:p>
            <a:pPr marL="0" indent="0">
              <a:buNone/>
            </a:pPr>
            <a:r>
              <a:rPr lang="zh-CN" altLang="en-US" sz="3000" dirty="0">
                <a:latin typeface="SimSun" panose="02010600030101010101" pitchFamily="2" charset="-122"/>
                <a:ea typeface="SimSun" panose="02010600030101010101" pitchFamily="2" charset="-122"/>
              </a:rPr>
              <a:t>不管我们的生命中有什么难处、有什么担忧、有什么黑暗，对于主耶稣而言，根本算不了什么。主耶稣的能力可以改变我们的处境、翻转我们的生命。</a:t>
            </a:r>
            <a:endParaRPr lang="en-US" altLang="zh-CN" sz="3000" dirty="0">
              <a:latin typeface="SimSun" panose="02010600030101010101" pitchFamily="2" charset="-122"/>
              <a:ea typeface="SimSun" panose="02010600030101010101" pitchFamily="2" charset="-122"/>
            </a:endParaRPr>
          </a:p>
          <a:p>
            <a:pPr marL="0" indent="0">
              <a:buNone/>
            </a:pPr>
            <a:r>
              <a:rPr lang="en-US" sz="3000" dirty="0">
                <a:latin typeface="Times New Roman" panose="02020603050405020304" pitchFamily="18" charset="0"/>
                <a:ea typeface="SimSun" panose="02010600030101010101" pitchFamily="2" charset="-122"/>
                <a:cs typeface="Times New Roman" panose="02020603050405020304" pitchFamily="18" charset="0"/>
              </a:rPr>
              <a:t>Whatever hardship we might have is not too hard for Jesus, who can easily change everything.</a:t>
            </a:r>
          </a:p>
          <a:p>
            <a:pPr marL="0" indent="0">
              <a:buNone/>
            </a:pPr>
            <a:endParaRPr lang="en-US" altLang="zh-CN" sz="4000" dirty="0">
              <a:latin typeface="+mn-ea"/>
              <a:ea typeface="+mn-ea"/>
            </a:endParaRPr>
          </a:p>
        </p:txBody>
      </p:sp>
      <p:sp>
        <p:nvSpPr>
          <p:cNvPr id="4" name="Oval 3">
            <a:extLst>
              <a:ext uri="{FF2B5EF4-FFF2-40B4-BE49-F238E27FC236}">
                <a16:creationId xmlns:a16="http://schemas.microsoft.com/office/drawing/2014/main" id="{B698FEE9-F33A-4007-89F9-CF2BBBD18E20}"/>
              </a:ext>
            </a:extLst>
          </p:cNvPr>
          <p:cNvSpPr/>
          <p:nvPr/>
        </p:nvSpPr>
        <p:spPr>
          <a:xfrm>
            <a:off x="9558780" y="1734533"/>
            <a:ext cx="443060" cy="67715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5324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4"/>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0</TotalTime>
  <Words>1225</Words>
  <Application>Microsoft Office PowerPoint</Application>
  <PresentationFormat>Widescreen</PresentationFormat>
  <Paragraphs>76</Paragraphs>
  <Slides>14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宋体</vt:lpstr>
      <vt:lpstr>宋体</vt:lpstr>
      <vt:lpstr>Arial</vt:lpstr>
      <vt:lpstr>Calibri</vt:lpstr>
      <vt:lpstr>Century Gothic</vt:lpstr>
      <vt:lpstr>Times New Roman</vt:lpstr>
      <vt:lpstr>Wingdings 3</vt:lpstr>
      <vt:lpstr>Ion</vt:lpstr>
      <vt:lpstr>主耶稣的恩典 The Grace Of Jesus Our Lord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Long</dc:creator>
  <cp:lastModifiedBy>Long Jian</cp:lastModifiedBy>
  <cp:revision>2</cp:revision>
  <dcterms:created xsi:type="dcterms:W3CDTF">2020-02-19T16:56:38Z</dcterms:created>
  <dcterms:modified xsi:type="dcterms:W3CDTF">2020-04-18T16:47:31Z</dcterms:modified>
</cp:coreProperties>
</file>