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8" r:id="rId5"/>
    <p:sldId id="269" r:id="rId6"/>
    <p:sldId id="270" r:id="rId7"/>
    <p:sldId id="271" r:id="rId8"/>
    <p:sldId id="261" r:id="rId9"/>
    <p:sldId id="262" r:id="rId10"/>
    <p:sldId id="263" r:id="rId11"/>
    <p:sldId id="265" r:id="rId12"/>
    <p:sldId id="272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06C6A-B48F-4EA0-9BD3-FA585236592A}" type="datetimeFigureOut">
              <a:rPr lang="en-US" smtClean="0"/>
              <a:pPr/>
              <a:t>11/20/2011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AD5C2-4C94-4E1E-AE76-7510ED32CC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Forgiven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Psalm </a:t>
            </a:r>
            <a:r>
              <a:rPr lang="en-US" dirty="0" smtClean="0"/>
              <a:t>32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Confession of Sin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smtClean="0"/>
              <a:t>   </a:t>
            </a:r>
            <a:r>
              <a:rPr lang="en-US" sz="2800" b="1" baseline="30000" dirty="0" smtClean="0"/>
              <a:t>5</a:t>
            </a:r>
            <a:r>
              <a:rPr lang="en-US" sz="2800" dirty="0" smtClean="0"/>
              <a:t> Then I acknowledged my sin to you </a:t>
            </a:r>
            <a:br>
              <a:rPr lang="en-US" sz="2800" dirty="0" smtClean="0"/>
            </a:br>
            <a:r>
              <a:rPr lang="en-US" sz="2800" dirty="0" smtClean="0"/>
              <a:t>   and did not cover up my iniquity. </a:t>
            </a:r>
            <a:br>
              <a:rPr lang="en-US" sz="2800" dirty="0" smtClean="0"/>
            </a:br>
            <a:r>
              <a:rPr lang="en-US" sz="2800" dirty="0" smtClean="0"/>
              <a:t>I said, “I will confess </a:t>
            </a:r>
            <a:br>
              <a:rPr lang="en-US" sz="2800" dirty="0" smtClean="0"/>
            </a:br>
            <a:r>
              <a:rPr lang="en-US" sz="2800" dirty="0" smtClean="0"/>
              <a:t>   my transgressions to the LORD.” </a:t>
            </a:r>
            <a:br>
              <a:rPr lang="en-US" sz="2800" dirty="0" smtClean="0"/>
            </a:br>
            <a:r>
              <a:rPr lang="en-US" sz="2800" dirty="0" smtClean="0"/>
              <a:t>And you forgave </a:t>
            </a:r>
            <a:br>
              <a:rPr lang="en-US" sz="2800" dirty="0" smtClean="0"/>
            </a:br>
            <a:r>
              <a:rPr lang="en-US" sz="2800" dirty="0" smtClean="0"/>
              <a:t>   the guilt of my sin.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en-US" sz="2800" dirty="0" smtClean="0"/>
              <a:t> </a:t>
            </a:r>
            <a:r>
              <a:rPr lang="en-US" sz="2800" b="1" dirty="0" smtClean="0"/>
              <a:t>Counsel of a Sinner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600" dirty="0" smtClean="0"/>
              <a:t> </a:t>
            </a:r>
            <a:r>
              <a:rPr lang="en-US" sz="2400" b="1" baseline="30000" dirty="0" smtClean="0"/>
              <a:t>8</a:t>
            </a:r>
            <a:r>
              <a:rPr lang="en-US" sz="2400" dirty="0" smtClean="0"/>
              <a:t> I will instruct you and teach you in the way you should go; </a:t>
            </a:r>
            <a:br>
              <a:rPr lang="en-US" sz="2400" dirty="0" smtClean="0"/>
            </a:br>
            <a:r>
              <a:rPr lang="en-US" sz="2400" dirty="0" smtClean="0"/>
              <a:t>   I will counsel you with my loving eye on you. </a:t>
            </a:r>
            <a:br>
              <a:rPr lang="en-US" sz="2400" dirty="0" smtClean="0"/>
            </a:br>
            <a:r>
              <a:rPr lang="en-US" sz="2400" b="1" baseline="30000" dirty="0" smtClean="0"/>
              <a:t>9</a:t>
            </a:r>
            <a:r>
              <a:rPr lang="en-US" sz="2400" dirty="0" smtClean="0"/>
              <a:t> Do not be like the horse or the mule, </a:t>
            </a:r>
            <a:br>
              <a:rPr lang="en-US" sz="2400" dirty="0" smtClean="0"/>
            </a:br>
            <a:r>
              <a:rPr lang="en-US" sz="2400" dirty="0" smtClean="0"/>
              <a:t>   which have no understanding </a:t>
            </a:r>
            <a:br>
              <a:rPr lang="en-US" sz="2400" dirty="0" smtClean="0"/>
            </a:br>
            <a:r>
              <a:rPr lang="en-US" sz="2400" dirty="0" smtClean="0"/>
              <a:t>but must be controlled by bit and bridle </a:t>
            </a:r>
            <a:br>
              <a:rPr lang="en-US" sz="2400" dirty="0" smtClean="0"/>
            </a:br>
            <a:r>
              <a:rPr lang="en-US" sz="2400" dirty="0" smtClean="0"/>
              <a:t>   or they will not come to you. </a:t>
            </a:r>
            <a:br>
              <a:rPr lang="en-US" sz="2400" dirty="0" smtClean="0"/>
            </a:br>
            <a:r>
              <a:rPr lang="en-US" sz="2400" b="1" baseline="30000" dirty="0" smtClean="0"/>
              <a:t>10</a:t>
            </a:r>
            <a:r>
              <a:rPr lang="en-US" sz="2400" dirty="0" smtClean="0"/>
              <a:t> Many are the woes of the wicked, </a:t>
            </a:r>
            <a:br>
              <a:rPr lang="en-US" sz="2400" dirty="0" smtClean="0"/>
            </a:br>
            <a:r>
              <a:rPr lang="en-US" sz="2400" dirty="0" smtClean="0"/>
              <a:t>   but the LORD’s unfailing love </a:t>
            </a:r>
            <a:br>
              <a:rPr lang="en-US" sz="2400" dirty="0" smtClean="0"/>
            </a:br>
            <a:r>
              <a:rPr lang="en-US" sz="2400" dirty="0" smtClean="0"/>
              <a:t>   surrounds the one who trusts in him.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724400"/>
            <a:ext cx="8229600" cy="914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/>
              <a:t>Man Running from God</a:t>
            </a:r>
            <a:endParaRPr lang="en-US" sz="2800" dirty="0"/>
          </a:p>
        </p:txBody>
      </p:sp>
      <p:pic>
        <p:nvPicPr>
          <p:cNvPr id="1028" name="Picture 4" descr="http://s4.hubimg.com/u/2209855_f4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685800"/>
            <a:ext cx="5029200" cy="37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Conclusion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  <a:r>
              <a:rPr lang="en-US" sz="2800" b="1" baseline="30000" dirty="0" smtClean="0"/>
              <a:t>11</a:t>
            </a:r>
            <a:r>
              <a:rPr lang="en-US" sz="2800" dirty="0" smtClean="0"/>
              <a:t> Rejoice in the LORD and be glad, you righteous; </a:t>
            </a:r>
            <a:br>
              <a:rPr lang="en-US" sz="2800" dirty="0" smtClean="0"/>
            </a:br>
            <a:r>
              <a:rPr lang="en-US" sz="2800" dirty="0" smtClean="0"/>
              <a:t>   sing, all you who are upright in heart!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Of David. A </a:t>
            </a:r>
            <a:r>
              <a:rPr lang="en-US" sz="2800" b="1" i="1" dirty="0" err="1" smtClean="0"/>
              <a:t>maskil</a:t>
            </a:r>
            <a:r>
              <a:rPr lang="en-US" sz="2800" b="1" i="1" dirty="0" smtClean="0"/>
              <a:t>.</a:t>
            </a:r>
            <a:r>
              <a:rPr lang="en-US" sz="2800" dirty="0" smtClean="0"/>
              <a:t> 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/>
              <a:t>   </a:t>
            </a:r>
            <a:r>
              <a:rPr lang="en-US" sz="2800" b="1" baseline="30000" dirty="0" smtClean="0"/>
              <a:t>1</a:t>
            </a:r>
            <a:r>
              <a:rPr lang="en-US" sz="2800" dirty="0" smtClean="0"/>
              <a:t> Blessed is the one </a:t>
            </a:r>
            <a:br>
              <a:rPr lang="en-US" sz="2800" dirty="0" smtClean="0"/>
            </a:br>
            <a:r>
              <a:rPr lang="en-US" sz="2800" dirty="0" smtClean="0"/>
              <a:t>   whose transgressions are forgiven, </a:t>
            </a:r>
            <a:br>
              <a:rPr lang="en-US" sz="2800" dirty="0" smtClean="0"/>
            </a:br>
            <a:r>
              <a:rPr lang="en-US" sz="2800" dirty="0" smtClean="0"/>
              <a:t>   whose sins are covered. </a:t>
            </a:r>
            <a:br>
              <a:rPr lang="en-US" sz="2800" dirty="0" smtClean="0"/>
            </a:br>
            <a:r>
              <a:rPr lang="en-US" sz="2800" b="1" baseline="30000" dirty="0" smtClean="0"/>
              <a:t>2</a:t>
            </a:r>
            <a:r>
              <a:rPr lang="en-US" sz="2800" dirty="0" smtClean="0"/>
              <a:t> Blessed is the one </a:t>
            </a:r>
            <a:br>
              <a:rPr lang="en-US" sz="2800" dirty="0" smtClean="0"/>
            </a:br>
            <a:r>
              <a:rPr lang="en-US" sz="2800" dirty="0" smtClean="0"/>
              <a:t>   whose sin the LORD does not count against them </a:t>
            </a:r>
            <a:br>
              <a:rPr lang="en-US" sz="2800" dirty="0" smtClean="0"/>
            </a:br>
            <a:r>
              <a:rPr lang="en-US" sz="2800" dirty="0" smtClean="0"/>
              <a:t>   and in whose spirit is no deceit.</a:t>
            </a:r>
            <a:r>
              <a:rPr lang="en-US" sz="2800" dirty="0"/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 </a:t>
            </a:r>
            <a:r>
              <a:rPr lang="en-US" sz="2800" dirty="0" smtClean="0"/>
              <a:t> </a:t>
            </a:r>
            <a:r>
              <a:rPr lang="en-US" sz="2800" dirty="0" smtClean="0"/>
              <a:t> </a:t>
            </a:r>
            <a:r>
              <a:rPr lang="en-US" sz="2800" dirty="0" smtClean="0"/>
              <a:t>  </a:t>
            </a:r>
            <a:r>
              <a:rPr lang="en-US" sz="2800" b="1" baseline="30000" dirty="0" smtClean="0"/>
              <a:t>3</a:t>
            </a:r>
            <a:r>
              <a:rPr lang="en-US" sz="2800" dirty="0" smtClean="0"/>
              <a:t> When I kept silent, </a:t>
            </a:r>
            <a:br>
              <a:rPr lang="en-US" sz="2800" dirty="0" smtClean="0"/>
            </a:br>
            <a:r>
              <a:rPr lang="en-US" sz="2800" dirty="0" smtClean="0"/>
              <a:t>   my bones wasted away </a:t>
            </a:r>
            <a:br>
              <a:rPr lang="en-US" sz="2800" dirty="0" smtClean="0"/>
            </a:br>
            <a:r>
              <a:rPr lang="en-US" sz="2800" dirty="0" smtClean="0"/>
              <a:t>   through my groaning all day long. </a:t>
            </a:r>
            <a:br>
              <a:rPr lang="en-US" sz="2800" dirty="0" smtClean="0"/>
            </a:br>
            <a:r>
              <a:rPr lang="en-US" sz="2800" b="1" baseline="30000" dirty="0" smtClean="0"/>
              <a:t>4</a:t>
            </a:r>
            <a:r>
              <a:rPr lang="en-US" sz="2800" dirty="0" smtClean="0"/>
              <a:t> For day and night </a:t>
            </a:r>
            <a:br>
              <a:rPr lang="en-US" sz="2800" dirty="0" smtClean="0"/>
            </a:br>
            <a:r>
              <a:rPr lang="en-US" sz="2800" dirty="0" smtClean="0"/>
              <a:t>   your hand was heavy on me; </a:t>
            </a:r>
            <a:br>
              <a:rPr lang="en-US" sz="2800" dirty="0" smtClean="0"/>
            </a:br>
            <a:r>
              <a:rPr lang="en-US" sz="2800" dirty="0" smtClean="0"/>
              <a:t>my strength was sapped </a:t>
            </a:r>
            <a:br>
              <a:rPr lang="en-US" sz="2800" dirty="0" smtClean="0"/>
            </a:br>
            <a:r>
              <a:rPr lang="en-US" sz="2800" dirty="0" smtClean="0"/>
              <a:t>   as in the heat of summer.</a:t>
            </a:r>
            <a:endParaRPr 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/>
              <a:t>  </a:t>
            </a:r>
            <a:r>
              <a:rPr lang="en-US" sz="2800" b="1" baseline="30000" dirty="0" smtClean="0"/>
              <a:t>5</a:t>
            </a:r>
            <a:r>
              <a:rPr lang="en-US" sz="2800" dirty="0" smtClean="0"/>
              <a:t> Then I acknowledged my sin to you </a:t>
            </a:r>
            <a:br>
              <a:rPr lang="en-US" sz="2800" dirty="0" smtClean="0"/>
            </a:br>
            <a:r>
              <a:rPr lang="en-US" sz="2800" dirty="0" smtClean="0"/>
              <a:t>   and did not cover up my iniquity. </a:t>
            </a:r>
            <a:br>
              <a:rPr lang="en-US" sz="2800" dirty="0" smtClean="0"/>
            </a:br>
            <a:r>
              <a:rPr lang="en-US" sz="2800" dirty="0" smtClean="0"/>
              <a:t>I said, “I will confess </a:t>
            </a:r>
            <a:br>
              <a:rPr lang="en-US" sz="2800" dirty="0" smtClean="0"/>
            </a:br>
            <a:r>
              <a:rPr lang="en-US" sz="2800" dirty="0" smtClean="0"/>
              <a:t>   my transgressions to the LORD.” </a:t>
            </a:r>
            <a:br>
              <a:rPr lang="en-US" sz="2800" dirty="0" smtClean="0"/>
            </a:br>
            <a:r>
              <a:rPr lang="en-US" sz="2800" dirty="0" smtClean="0"/>
              <a:t>And you forgave </a:t>
            </a:r>
            <a:br>
              <a:rPr lang="en-US" sz="2800" dirty="0" smtClean="0"/>
            </a:br>
            <a:r>
              <a:rPr lang="en-US" sz="2800" dirty="0" smtClean="0"/>
              <a:t>   the guilt of my sin.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/>
              <a:t>  </a:t>
            </a:r>
            <a:r>
              <a:rPr lang="en-US" sz="2800" b="1" baseline="30000" dirty="0" smtClean="0"/>
              <a:t>6</a:t>
            </a:r>
            <a:r>
              <a:rPr lang="en-US" sz="2800" dirty="0" smtClean="0"/>
              <a:t> Therefore let all the faithful pray to you </a:t>
            </a:r>
            <a:br>
              <a:rPr lang="en-US" sz="2800" dirty="0" smtClean="0"/>
            </a:br>
            <a:r>
              <a:rPr lang="en-US" sz="2800" dirty="0" smtClean="0"/>
              <a:t>   while you may be found; </a:t>
            </a:r>
            <a:br>
              <a:rPr lang="en-US" sz="2800" dirty="0" smtClean="0"/>
            </a:br>
            <a:r>
              <a:rPr lang="en-US" sz="2800" dirty="0" smtClean="0"/>
              <a:t>surely the rising of the mighty waters </a:t>
            </a:r>
            <a:br>
              <a:rPr lang="en-US" sz="2800" dirty="0" smtClean="0"/>
            </a:br>
            <a:r>
              <a:rPr lang="en-US" sz="2800" dirty="0" smtClean="0"/>
              <a:t>   will not reach them. </a:t>
            </a:r>
            <a:br>
              <a:rPr lang="en-US" sz="2800" dirty="0" smtClean="0"/>
            </a:br>
            <a:r>
              <a:rPr lang="en-US" sz="2800" b="1" baseline="30000" dirty="0" smtClean="0"/>
              <a:t>7</a:t>
            </a:r>
            <a:r>
              <a:rPr lang="en-US" sz="2800" dirty="0" smtClean="0"/>
              <a:t> You are my hiding place; </a:t>
            </a:r>
            <a:br>
              <a:rPr lang="en-US" sz="2800" dirty="0" smtClean="0"/>
            </a:br>
            <a:r>
              <a:rPr lang="en-US" sz="2800" dirty="0" smtClean="0"/>
              <a:t>   you will protect me from trouble </a:t>
            </a:r>
            <a:br>
              <a:rPr lang="en-US" sz="2800" dirty="0" smtClean="0"/>
            </a:br>
            <a:r>
              <a:rPr lang="en-US" sz="2800" dirty="0" smtClean="0"/>
              <a:t>   and surround me with songs of deliverance.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dirty="0" smtClean="0"/>
              <a:t>  </a:t>
            </a:r>
            <a:r>
              <a:rPr lang="en-US" sz="2800" b="1" baseline="30000" dirty="0" smtClean="0"/>
              <a:t>8</a:t>
            </a:r>
            <a:r>
              <a:rPr lang="en-US" sz="2800" dirty="0" smtClean="0"/>
              <a:t> I will instruct you and teach you in the way you should go; </a:t>
            </a:r>
            <a:br>
              <a:rPr lang="en-US" sz="2800" dirty="0" smtClean="0"/>
            </a:br>
            <a:r>
              <a:rPr lang="en-US" sz="2800" dirty="0" smtClean="0"/>
              <a:t>   I will counsel you with my loving eye on you. </a:t>
            </a:r>
            <a:br>
              <a:rPr lang="en-US" sz="2800" dirty="0" smtClean="0"/>
            </a:br>
            <a:r>
              <a:rPr lang="en-US" sz="2800" b="1" baseline="30000" dirty="0" smtClean="0"/>
              <a:t>9</a:t>
            </a:r>
            <a:r>
              <a:rPr lang="en-US" sz="2800" dirty="0" smtClean="0"/>
              <a:t> Do not be like the horse or the mule, </a:t>
            </a:r>
            <a:br>
              <a:rPr lang="en-US" sz="2800" dirty="0" smtClean="0"/>
            </a:br>
            <a:r>
              <a:rPr lang="en-US" sz="2800" dirty="0" smtClean="0"/>
              <a:t>   which have no understanding </a:t>
            </a:r>
            <a:br>
              <a:rPr lang="en-US" sz="2800" dirty="0" smtClean="0"/>
            </a:br>
            <a:r>
              <a:rPr lang="en-US" sz="2800" dirty="0" smtClean="0"/>
              <a:t>but must be controlled by bit and bridle </a:t>
            </a:r>
            <a:br>
              <a:rPr lang="en-US" sz="2800" dirty="0" smtClean="0"/>
            </a:br>
            <a:r>
              <a:rPr lang="en-US" sz="2800" dirty="0" smtClean="0"/>
              <a:t>   or they will not come to you. </a:t>
            </a:r>
            <a:br>
              <a:rPr lang="en-US" sz="2800" dirty="0" smtClean="0"/>
            </a:br>
            <a:r>
              <a:rPr lang="en-US" sz="2800" b="1" baseline="30000" dirty="0" smtClean="0"/>
              <a:t>10</a:t>
            </a:r>
            <a:r>
              <a:rPr lang="en-US" sz="2800" dirty="0" smtClean="0"/>
              <a:t> Many are the woes of the wicked, </a:t>
            </a:r>
            <a:br>
              <a:rPr lang="en-US" sz="2800" dirty="0" smtClean="0"/>
            </a:br>
            <a:r>
              <a:rPr lang="en-US" sz="2800" dirty="0" smtClean="0"/>
              <a:t>   but the LORD’s unfailing love </a:t>
            </a:r>
            <a:br>
              <a:rPr lang="en-US" sz="2800" dirty="0" smtClean="0"/>
            </a:br>
            <a:r>
              <a:rPr lang="en-US" sz="2800" dirty="0" smtClean="0"/>
              <a:t>   surrounds the one who trusts in him.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 </a:t>
            </a:r>
            <a:endParaRPr lang="en-US" dirty="0" smtClean="0"/>
          </a:p>
          <a:p>
            <a:pPr>
              <a:buNone/>
            </a:pPr>
            <a:endParaRPr lang="en-US" sz="2800" b="1" baseline="30000" dirty="0" smtClean="0"/>
          </a:p>
          <a:p>
            <a:pPr>
              <a:buNone/>
            </a:pPr>
            <a:r>
              <a:rPr lang="en-US" sz="2800" b="1" baseline="30000" dirty="0" smtClean="0"/>
              <a:t>11</a:t>
            </a:r>
            <a:r>
              <a:rPr lang="en-US" sz="2800" dirty="0" smtClean="0"/>
              <a:t> Rejoice in the LORD and be glad, you righteous; </a:t>
            </a:r>
            <a:br>
              <a:rPr lang="en-US" sz="2800" dirty="0" smtClean="0"/>
            </a:br>
            <a:r>
              <a:rPr lang="en-US" sz="2800" dirty="0" smtClean="0"/>
              <a:t>   sing, all you who are upright in </a:t>
            </a:r>
            <a:r>
              <a:rPr lang="en-US" sz="2800" dirty="0" smtClean="0"/>
              <a:t>heart!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Celebration of Forgiveness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smtClean="0"/>
              <a:t> </a:t>
            </a:r>
            <a:r>
              <a:rPr lang="en-US" sz="2800" b="1" baseline="30000" dirty="0" smtClean="0"/>
              <a:t>1</a:t>
            </a:r>
            <a:r>
              <a:rPr lang="en-US" sz="2800" dirty="0" smtClean="0"/>
              <a:t> Blessed is the one </a:t>
            </a:r>
            <a:br>
              <a:rPr lang="en-US" sz="2800" dirty="0" smtClean="0"/>
            </a:br>
            <a:r>
              <a:rPr lang="en-US" sz="2800" dirty="0" smtClean="0"/>
              <a:t>   whose transgressions are forgiven, </a:t>
            </a:r>
            <a:br>
              <a:rPr lang="en-US" sz="2800" dirty="0" smtClean="0"/>
            </a:br>
            <a:r>
              <a:rPr lang="en-US" sz="2800" dirty="0" smtClean="0"/>
              <a:t>   whose sins are covered. </a:t>
            </a:r>
            <a:br>
              <a:rPr lang="en-US" sz="2800" dirty="0" smtClean="0"/>
            </a:br>
            <a:r>
              <a:rPr lang="en-US" sz="2800" b="1" baseline="30000" dirty="0" smtClean="0"/>
              <a:t>2</a:t>
            </a:r>
            <a:r>
              <a:rPr lang="en-US" sz="2800" dirty="0" smtClean="0"/>
              <a:t> Blessed is the one </a:t>
            </a:r>
            <a:br>
              <a:rPr lang="en-US" sz="2800" dirty="0" smtClean="0"/>
            </a:br>
            <a:r>
              <a:rPr lang="en-US" sz="2800" dirty="0" smtClean="0"/>
              <a:t>   whose sin the LORD does not count against them </a:t>
            </a:r>
            <a:br>
              <a:rPr lang="en-US" sz="2800" dirty="0" smtClean="0"/>
            </a:br>
            <a:r>
              <a:rPr lang="en-US" sz="2800" dirty="0" smtClean="0"/>
              <a:t>   and in whose spirit is no deceit.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Consequences of </a:t>
            </a:r>
            <a:r>
              <a:rPr lang="en-US" sz="2800" b="1" dirty="0" err="1" smtClean="0"/>
              <a:t>Unconfessed</a:t>
            </a:r>
            <a:r>
              <a:rPr lang="en-US" sz="2800" b="1" dirty="0" smtClean="0"/>
              <a:t> Sin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smtClean="0"/>
              <a:t>    </a:t>
            </a:r>
            <a:r>
              <a:rPr lang="en-US" sz="2800" b="1" baseline="30000" dirty="0" smtClean="0"/>
              <a:t>3</a:t>
            </a:r>
            <a:r>
              <a:rPr lang="en-US" sz="2800" dirty="0" smtClean="0"/>
              <a:t> When I kept silent, </a:t>
            </a:r>
            <a:br>
              <a:rPr lang="en-US" sz="2800" dirty="0" smtClean="0"/>
            </a:br>
            <a:r>
              <a:rPr lang="en-US" sz="2800" dirty="0" smtClean="0"/>
              <a:t>   my bones wasted away </a:t>
            </a:r>
            <a:br>
              <a:rPr lang="en-US" sz="2800" dirty="0" smtClean="0"/>
            </a:br>
            <a:r>
              <a:rPr lang="en-US" sz="2800" dirty="0" smtClean="0"/>
              <a:t>   through my groaning all day long. </a:t>
            </a:r>
            <a:br>
              <a:rPr lang="en-US" sz="2800" dirty="0" smtClean="0"/>
            </a:br>
            <a:r>
              <a:rPr lang="en-US" sz="2800" b="1" baseline="30000" dirty="0" smtClean="0"/>
              <a:t>4</a:t>
            </a:r>
            <a:r>
              <a:rPr lang="en-US" sz="2800" dirty="0" smtClean="0"/>
              <a:t> For day and night </a:t>
            </a:r>
            <a:br>
              <a:rPr lang="en-US" sz="2800" dirty="0" smtClean="0"/>
            </a:br>
            <a:r>
              <a:rPr lang="en-US" sz="2800" dirty="0" smtClean="0"/>
              <a:t>   your hand was heavy on me; </a:t>
            </a:r>
            <a:br>
              <a:rPr lang="en-US" sz="2800" dirty="0" smtClean="0"/>
            </a:br>
            <a:r>
              <a:rPr lang="en-US" sz="2800" dirty="0" smtClean="0"/>
              <a:t>my strength was sapped </a:t>
            </a:r>
            <a:br>
              <a:rPr lang="en-US" sz="2800" dirty="0" smtClean="0"/>
            </a:br>
            <a:r>
              <a:rPr lang="en-US" sz="2800" dirty="0" smtClean="0"/>
              <a:t>   as in the heat of summer.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23</Words>
  <Application>Microsoft Office PowerPoint</Application>
  <PresentationFormat>On-screen Show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Forgiven</vt:lpstr>
      <vt:lpstr>Of David. A maskil. 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Wilderness Experience</dc:title>
  <dc:creator>Grace &amp; Tom</dc:creator>
  <cp:lastModifiedBy>Grace &amp; Tom</cp:lastModifiedBy>
  <cp:revision>17</cp:revision>
  <dcterms:created xsi:type="dcterms:W3CDTF">2011-09-18T01:57:01Z</dcterms:created>
  <dcterms:modified xsi:type="dcterms:W3CDTF">2011-11-20T13:54:26Z</dcterms:modified>
</cp:coreProperties>
</file>