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61" r:id="rId6"/>
    <p:sldId id="262" r:id="rId7"/>
    <p:sldId id="263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06C6A-B48F-4EA0-9BD3-FA585236592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Preparing for Christmas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Luke 3:1-6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Luke 3:1-6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    </a:t>
            </a:r>
            <a:r>
              <a:rPr lang="en-US" sz="2800" b="1" baseline="30000" dirty="0" smtClean="0"/>
              <a:t>1</a:t>
            </a:r>
            <a:r>
              <a:rPr lang="en-US" sz="2800" dirty="0" smtClean="0"/>
              <a:t> In the fifteenth year of the reign of Tiberius Caesar—when Pontius Pilate was governor of Judea, Herod tetrarch of Galilee, his brother Philip tetrarch of </a:t>
            </a:r>
            <a:r>
              <a:rPr lang="en-US" sz="2800" dirty="0" err="1" smtClean="0"/>
              <a:t>Iturea</a:t>
            </a:r>
            <a:r>
              <a:rPr lang="en-US" sz="2800" dirty="0" smtClean="0"/>
              <a:t> and </a:t>
            </a:r>
            <a:r>
              <a:rPr lang="en-US" sz="2800" dirty="0" err="1" smtClean="0"/>
              <a:t>Traconitis</a:t>
            </a:r>
            <a:r>
              <a:rPr lang="en-US" sz="2800" dirty="0" smtClean="0"/>
              <a:t>, and </a:t>
            </a:r>
            <a:r>
              <a:rPr lang="en-US" sz="2800" dirty="0" err="1" smtClean="0"/>
              <a:t>Lysanias</a:t>
            </a:r>
            <a:r>
              <a:rPr lang="en-US" sz="2800" dirty="0" smtClean="0"/>
              <a:t> tetrarch of Abilene— 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 </a:t>
            </a:r>
            <a:r>
              <a:rPr lang="en-US" sz="2800" dirty="0" smtClean="0"/>
              <a:t>    </a:t>
            </a:r>
            <a:r>
              <a:rPr lang="en-US" sz="2800" b="1" baseline="30000" dirty="0" smtClean="0"/>
              <a:t>2</a:t>
            </a:r>
            <a:r>
              <a:rPr lang="en-US" sz="2800" dirty="0" smtClean="0"/>
              <a:t> during the high-priesthood of </a:t>
            </a:r>
            <a:r>
              <a:rPr lang="en-US" sz="2800" dirty="0" err="1" smtClean="0"/>
              <a:t>Annas</a:t>
            </a:r>
            <a:r>
              <a:rPr lang="en-US" sz="2800" dirty="0" smtClean="0"/>
              <a:t> and Caiaphas, the word of God came to John son of Zechariah in the wilderness. </a:t>
            </a:r>
            <a:r>
              <a:rPr lang="en-US" sz="2800" b="1" baseline="30000" dirty="0" smtClean="0"/>
              <a:t>3</a:t>
            </a:r>
            <a:r>
              <a:rPr lang="en-US" sz="2800" dirty="0" smtClean="0"/>
              <a:t> He went into all the country around the Jordan, preaching a baptism of repentance for the forgiveness of sins. </a:t>
            </a:r>
            <a:r>
              <a:rPr lang="en-US" sz="2800" b="1" baseline="30000" dirty="0" smtClean="0"/>
              <a:t>4</a:t>
            </a:r>
            <a:r>
              <a:rPr lang="en-US" sz="2800" dirty="0" smtClean="0"/>
              <a:t> As it is written in the book of the words of Isaiah the prophet:</a:t>
            </a:r>
            <a:endParaRPr lang="en-US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 </a:t>
            </a:r>
            <a:r>
              <a:rPr lang="en-US" dirty="0" smtClean="0"/>
              <a:t>   </a:t>
            </a:r>
            <a:r>
              <a:rPr lang="en-US" sz="2800" dirty="0" smtClean="0"/>
              <a:t>“</a:t>
            </a:r>
            <a:r>
              <a:rPr lang="en-US" sz="2800" dirty="0" smtClean="0"/>
              <a:t>A voice of one calling in the wilderness, </a:t>
            </a:r>
            <a:br>
              <a:rPr lang="en-US" sz="2800" dirty="0" smtClean="0"/>
            </a:br>
            <a:r>
              <a:rPr lang="en-US" sz="2800" dirty="0" smtClean="0"/>
              <a:t>‘Prepare the way for the Lord, </a:t>
            </a:r>
            <a:br>
              <a:rPr lang="en-US" sz="2800" dirty="0" smtClean="0"/>
            </a:br>
            <a:r>
              <a:rPr lang="en-US" sz="2800" dirty="0" smtClean="0"/>
              <a:t>   make straight paths for him. </a:t>
            </a:r>
            <a:br>
              <a:rPr lang="en-US" sz="2800" dirty="0" smtClean="0"/>
            </a:br>
            <a:r>
              <a:rPr lang="en-US" sz="2800" b="1" baseline="30000" dirty="0" smtClean="0"/>
              <a:t>5</a:t>
            </a:r>
            <a:r>
              <a:rPr lang="en-US" sz="2800" dirty="0" smtClean="0"/>
              <a:t> Every valley shall be filled in, </a:t>
            </a:r>
            <a:br>
              <a:rPr lang="en-US" sz="2800" dirty="0" smtClean="0"/>
            </a:br>
            <a:r>
              <a:rPr lang="en-US" sz="2800" dirty="0" smtClean="0"/>
              <a:t>   every mountain and hill made low. </a:t>
            </a:r>
            <a:br>
              <a:rPr lang="en-US" sz="2800" dirty="0" smtClean="0"/>
            </a:br>
            <a:r>
              <a:rPr lang="en-US" sz="2800" dirty="0" smtClean="0"/>
              <a:t> The </a:t>
            </a:r>
            <a:r>
              <a:rPr lang="en-US" sz="2800" dirty="0" smtClean="0"/>
              <a:t>crooked roads shall become straight, </a:t>
            </a:r>
            <a:br>
              <a:rPr lang="en-US" sz="2800" dirty="0" smtClean="0"/>
            </a:br>
            <a:r>
              <a:rPr lang="en-US" sz="2800" dirty="0" smtClean="0"/>
              <a:t>   the rough ways smooth. </a:t>
            </a:r>
            <a:br>
              <a:rPr lang="en-US" sz="2800" dirty="0" smtClean="0"/>
            </a:br>
            <a:r>
              <a:rPr lang="en-US" sz="2800" b="1" baseline="30000" dirty="0" smtClean="0"/>
              <a:t>6</a:t>
            </a:r>
            <a:r>
              <a:rPr lang="en-US" sz="2800" dirty="0" smtClean="0"/>
              <a:t> And all people will see God’s salvation.’”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Hearing from God</a:t>
            </a:r>
            <a:endParaRPr lang="en-US" sz="2800" b="1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  <a:r>
              <a:rPr lang="en-US" sz="2800" dirty="0" smtClean="0"/>
              <a:t>  </a:t>
            </a:r>
            <a:r>
              <a:rPr lang="en-US" sz="2800" b="1" baseline="30000" dirty="0" smtClean="0"/>
              <a:t>1</a:t>
            </a:r>
            <a:r>
              <a:rPr lang="en-US" sz="2800" b="1" dirty="0" smtClean="0"/>
              <a:t> </a:t>
            </a:r>
            <a:r>
              <a:rPr lang="en-US" sz="2800" dirty="0" smtClean="0"/>
              <a:t>In </a:t>
            </a:r>
            <a:r>
              <a:rPr lang="en-US" sz="2800" dirty="0" smtClean="0"/>
              <a:t>the fifteenth year of the reign of Tiberius Caesar—when Pontius Pilate was governor of Judea, Herod tetrarch of Galilee, his brother Philip tetrarch of </a:t>
            </a:r>
            <a:r>
              <a:rPr lang="en-US" sz="2800" dirty="0" err="1" smtClean="0"/>
              <a:t>Iturea</a:t>
            </a:r>
            <a:r>
              <a:rPr lang="en-US" sz="2800" dirty="0" smtClean="0"/>
              <a:t> and </a:t>
            </a:r>
            <a:r>
              <a:rPr lang="en-US" sz="2800" dirty="0" err="1" smtClean="0"/>
              <a:t>Traconitis</a:t>
            </a:r>
            <a:r>
              <a:rPr lang="en-US" sz="2800" dirty="0" smtClean="0"/>
              <a:t>, and </a:t>
            </a:r>
            <a:r>
              <a:rPr lang="en-US" sz="2800" dirty="0" err="1" smtClean="0"/>
              <a:t>Lysanias</a:t>
            </a:r>
            <a:r>
              <a:rPr lang="en-US" sz="2800" dirty="0" smtClean="0"/>
              <a:t> tetrarch of Abilene— </a:t>
            </a:r>
            <a:r>
              <a:rPr lang="en-US" sz="2800" b="1" baseline="30000" dirty="0" smtClean="0"/>
              <a:t>2</a:t>
            </a:r>
            <a:r>
              <a:rPr lang="en-US" sz="2800" dirty="0" smtClean="0"/>
              <a:t> during the high-priesthood of </a:t>
            </a:r>
            <a:r>
              <a:rPr lang="en-US" sz="2800" dirty="0" err="1" smtClean="0"/>
              <a:t>Annas</a:t>
            </a:r>
            <a:r>
              <a:rPr lang="en-US" sz="2800" dirty="0" smtClean="0"/>
              <a:t> and Caiaphas</a:t>
            </a:r>
            <a:r>
              <a:rPr lang="en-US" sz="2800" dirty="0" smtClean="0"/>
              <a:t>, </a:t>
            </a:r>
            <a:r>
              <a:rPr lang="en-US" sz="2800" dirty="0" smtClean="0"/>
              <a:t> the word of God came to John son of Zechariah in the wilderness. 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Getting Right with God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pPr>
              <a:buNone/>
            </a:pPr>
            <a:r>
              <a:rPr lang="en-US" sz="2800" dirty="0" smtClean="0"/>
              <a:t> </a:t>
            </a:r>
            <a:r>
              <a:rPr lang="en-US" sz="2800" b="1" baseline="30000" dirty="0" smtClean="0"/>
              <a:t> 3</a:t>
            </a:r>
            <a:r>
              <a:rPr lang="en-US" sz="2800" dirty="0" smtClean="0"/>
              <a:t> He went into all the country around the Jordan, preaching a baptism of repentance for the forgiveness of sins. 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211763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en-US" sz="2800" b="1" dirty="0" smtClean="0"/>
              <a:t>Preparing for the Coming King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 </a:t>
            </a:r>
            <a:r>
              <a:rPr lang="en-US" sz="2800" dirty="0" smtClean="0"/>
              <a:t> As it is written in the book of the words of Isaiah </a:t>
            </a:r>
            <a:r>
              <a:rPr lang="en-US" sz="2800" dirty="0" smtClean="0"/>
              <a:t>the prophet</a:t>
            </a:r>
            <a:r>
              <a:rPr lang="en-US" sz="2800" dirty="0" smtClean="0"/>
              <a:t>:   “A voice of one calling in the wilderness, </a:t>
            </a:r>
            <a:br>
              <a:rPr lang="en-US" sz="2800" dirty="0" smtClean="0"/>
            </a:br>
            <a:r>
              <a:rPr lang="en-US" sz="2800" dirty="0" smtClean="0"/>
              <a:t>‘Prepare the way for the Lord, </a:t>
            </a:r>
            <a:br>
              <a:rPr lang="en-US" sz="2800" dirty="0" smtClean="0"/>
            </a:br>
            <a:r>
              <a:rPr lang="en-US" sz="2800" dirty="0" smtClean="0"/>
              <a:t>   make straight paths for him. </a:t>
            </a:r>
            <a:br>
              <a:rPr lang="en-US" sz="2800" dirty="0" smtClean="0"/>
            </a:br>
            <a:r>
              <a:rPr lang="en-US" sz="2800" b="1" baseline="30000" dirty="0" smtClean="0"/>
              <a:t>5</a:t>
            </a:r>
            <a:r>
              <a:rPr lang="en-US" sz="2800" dirty="0" smtClean="0"/>
              <a:t> Every valley shall be filled in, </a:t>
            </a:r>
            <a:br>
              <a:rPr lang="en-US" sz="2800" dirty="0" smtClean="0"/>
            </a:br>
            <a:r>
              <a:rPr lang="en-US" sz="2800" dirty="0" smtClean="0"/>
              <a:t>   every mountain and hill made low. </a:t>
            </a:r>
            <a:br>
              <a:rPr lang="en-US" sz="2800" dirty="0" smtClean="0"/>
            </a:br>
            <a:r>
              <a:rPr lang="en-US" sz="2800" dirty="0" smtClean="0"/>
              <a:t>The crooked roads shall become straight, </a:t>
            </a:r>
            <a:br>
              <a:rPr lang="en-US" sz="2800" dirty="0" smtClean="0"/>
            </a:br>
            <a:r>
              <a:rPr lang="en-US" sz="2800" dirty="0" smtClean="0"/>
              <a:t>   the rough ways smooth. </a:t>
            </a:r>
            <a:br>
              <a:rPr lang="en-US" sz="2800" dirty="0" smtClean="0"/>
            </a:br>
            <a:r>
              <a:rPr lang="en-US" sz="2800" b="1" baseline="30000" dirty="0" smtClean="0"/>
              <a:t>6</a:t>
            </a:r>
            <a:r>
              <a:rPr lang="en-US" sz="2800" dirty="0" smtClean="0"/>
              <a:t> And all people will see God’s salvation.’”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smtClean="0"/>
              <a:t>Conclusion</a:t>
            </a:r>
            <a:endParaRPr lang="en-US" sz="28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 </a:t>
            </a:r>
          </a:p>
          <a:p>
            <a:pPr lvl="1">
              <a:lnSpc>
                <a:spcPct val="11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dirty="0" smtClean="0"/>
              <a:t>Hear from God though His Word the Bible and act on it</a:t>
            </a:r>
          </a:p>
          <a:p>
            <a:pPr lvl="1">
              <a:lnSpc>
                <a:spcPct val="11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dirty="0" smtClean="0"/>
              <a:t>Get right with God through confession and repentance, receiving His cleansing and forgiveness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000" dirty="0" smtClean="0"/>
              <a:t>Prepare ourselves to receive Christ our coming king by submitting our lives wholly to Him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21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Preparing for Christmas</vt:lpstr>
      <vt:lpstr>Luke 3:1-6</vt:lpstr>
      <vt:lpstr>Slide 3</vt:lpstr>
      <vt:lpstr>Slide 4</vt:lpstr>
      <vt:lpstr>Slide 5</vt:lpstr>
      <vt:lpstr>Slide 6</vt:lpstr>
      <vt:lpstr>Slide 7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Wilderness Experience</dc:title>
  <dc:creator>Grace &amp; Tom</dc:creator>
  <cp:lastModifiedBy>Grace &amp; Tom</cp:lastModifiedBy>
  <cp:revision>20</cp:revision>
  <dcterms:created xsi:type="dcterms:W3CDTF">2011-09-18T01:57:01Z</dcterms:created>
  <dcterms:modified xsi:type="dcterms:W3CDTF">2011-12-04T07:50:43Z</dcterms:modified>
</cp:coreProperties>
</file>