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166E9-8BD6-4F25-BC0E-1684749D5097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20344-DD56-4E68-AF40-768F52C002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20344-DD56-4E68-AF40-768F52C0028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06C6A-B48F-4EA0-9BD3-FA585236592A}" type="datetimeFigureOut">
              <a:rPr lang="en-US" smtClean="0"/>
              <a:pPr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Sent Ones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Luke  9:1-6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Luke 9:1-6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 </a:t>
            </a:r>
            <a:r>
              <a:rPr lang="en-US" b="1" baseline="30000" dirty="0" smtClean="0"/>
              <a:t>1</a:t>
            </a:r>
            <a:r>
              <a:rPr lang="en-US" dirty="0" smtClean="0"/>
              <a:t> When Jesus had called the Twelve together, he gave them power and authority to drive out all demons and to cure diseases, </a:t>
            </a:r>
            <a:r>
              <a:rPr lang="en-US" b="1" baseline="30000" dirty="0" smtClean="0"/>
              <a:t>2</a:t>
            </a:r>
            <a:r>
              <a:rPr lang="en-US" dirty="0" smtClean="0"/>
              <a:t> and he sent them out to proclaim the kingdom of God and to heal the sick. </a:t>
            </a:r>
            <a:r>
              <a:rPr lang="en-US" b="1" baseline="30000" dirty="0" smtClean="0"/>
              <a:t>3</a:t>
            </a:r>
            <a:r>
              <a:rPr lang="en-US" dirty="0" smtClean="0"/>
              <a:t> He told them: “Take nothing for the journey—no staff, no bag, no bread, no money, no extra shirt. 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 </a:t>
            </a:r>
            <a:r>
              <a:rPr lang="en-US" sz="2800" dirty="0" smtClean="0"/>
              <a:t> </a:t>
            </a:r>
            <a:r>
              <a:rPr lang="en-US" sz="2800" b="1" baseline="30000" dirty="0" smtClean="0"/>
              <a:t> 4</a:t>
            </a:r>
            <a:r>
              <a:rPr lang="en-US" sz="2800" dirty="0" smtClean="0"/>
              <a:t> Whatever house you enter, stay there until you leave that town. </a:t>
            </a:r>
            <a:r>
              <a:rPr lang="en-US" sz="2800" b="1" baseline="30000" dirty="0" smtClean="0"/>
              <a:t>5</a:t>
            </a:r>
            <a:r>
              <a:rPr lang="en-US" sz="2800" dirty="0" smtClean="0"/>
              <a:t> If people do not welcome you, leave their town and shake the dust off your feet as a testimony against them.” </a:t>
            </a:r>
            <a:r>
              <a:rPr lang="en-US" sz="2800" b="1" baseline="30000" dirty="0" smtClean="0"/>
              <a:t>6</a:t>
            </a:r>
            <a:r>
              <a:rPr lang="en-US" sz="2800" dirty="0" smtClean="0"/>
              <a:t> So they set out and went from village to village, proclaiming the good news and healing people everywhere</a:t>
            </a:r>
            <a:r>
              <a:rPr lang="en-US" sz="2800" dirty="0" smtClean="0"/>
              <a:t>. </a:t>
            </a:r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Calling</a:t>
            </a:r>
            <a:endParaRPr lang="en-US" sz="2800" b="1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b="1" baseline="30000" dirty="0" smtClean="0"/>
              <a:t>1</a:t>
            </a:r>
            <a:r>
              <a:rPr lang="en-US" sz="2800" dirty="0" smtClean="0"/>
              <a:t> When Jesus had called the Twelve together, he gave them power and authority to drive out all demons and to cure diseases, </a:t>
            </a:r>
            <a:r>
              <a:rPr lang="en-US" sz="2800" b="1" baseline="30000" dirty="0" smtClean="0"/>
              <a:t>2</a:t>
            </a:r>
            <a:r>
              <a:rPr lang="en-US" sz="2800" dirty="0" smtClean="0"/>
              <a:t> and he sent them out to proclaim the kingdom of God and to heal the sick. 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Cost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  </a:t>
            </a:r>
            <a:r>
              <a:rPr lang="en-US" sz="2800" b="1" baseline="30000" dirty="0" smtClean="0"/>
              <a:t>3</a:t>
            </a:r>
            <a:r>
              <a:rPr lang="en-US" sz="2800" dirty="0" smtClean="0"/>
              <a:t> He told them: “Take nothing for the journey—no staff, no bag, no bread, no money, no extra shirt. </a:t>
            </a:r>
            <a:r>
              <a:rPr lang="en-US" sz="2800" b="1" baseline="30000" dirty="0" smtClean="0"/>
              <a:t>4</a:t>
            </a:r>
            <a:r>
              <a:rPr lang="en-US" sz="2800" dirty="0" smtClean="0"/>
              <a:t> Whatever house you enter, stay there until you leave that town. </a:t>
            </a:r>
            <a:r>
              <a:rPr lang="en-US" sz="2800" b="1" baseline="30000" dirty="0" smtClean="0"/>
              <a:t>5</a:t>
            </a:r>
            <a:r>
              <a:rPr lang="en-US" sz="2800" dirty="0" smtClean="0"/>
              <a:t> If people do not welcome you, leave their town and shake the dust off your feet as a testimony against them.” 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Communication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b="1" baseline="30000" dirty="0" smtClean="0"/>
              <a:t>6</a:t>
            </a:r>
            <a:r>
              <a:rPr lang="en-US" sz="2800" dirty="0" smtClean="0"/>
              <a:t> So they set out and went from village to village, proclaiming the good news and healing people everywhere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10</Words>
  <Application>Microsoft Office PowerPoint</Application>
  <PresentationFormat>On-screen Show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Sent Ones</vt:lpstr>
      <vt:lpstr>Luke 9:1-6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Wilderness Experience</dc:title>
  <dc:creator>Grace &amp; Tom</dc:creator>
  <cp:lastModifiedBy>Grace &amp; Tom</cp:lastModifiedBy>
  <cp:revision>20</cp:revision>
  <dcterms:created xsi:type="dcterms:W3CDTF">2011-09-18T01:57:01Z</dcterms:created>
  <dcterms:modified xsi:type="dcterms:W3CDTF">2012-01-15T13:58:13Z</dcterms:modified>
</cp:coreProperties>
</file>