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6" r:id="rId2"/>
    <p:sldId id="481" r:id="rId3"/>
    <p:sldId id="517" r:id="rId4"/>
    <p:sldId id="519" r:id="rId5"/>
    <p:sldId id="518" r:id="rId6"/>
    <p:sldId id="455" r:id="rId7"/>
    <p:sldId id="520" r:id="rId8"/>
    <p:sldId id="521" r:id="rId9"/>
    <p:sldId id="525" r:id="rId10"/>
    <p:sldId id="523" r:id="rId11"/>
    <p:sldId id="524" r:id="rId12"/>
    <p:sldId id="492" r:id="rId13"/>
    <p:sldId id="526" r:id="rId14"/>
    <p:sldId id="527" r:id="rId15"/>
    <p:sldId id="528" r:id="rId16"/>
    <p:sldId id="530" r:id="rId17"/>
    <p:sldId id="529" r:id="rId18"/>
    <p:sldId id="531" r:id="rId19"/>
    <p:sldId id="533" r:id="rId20"/>
    <p:sldId id="515" r:id="rId21"/>
    <p:sldId id="535" r:id="rId22"/>
    <p:sldId id="534" r:id="rId23"/>
    <p:sldId id="536" r:id="rId24"/>
    <p:sldId id="538" r:id="rId25"/>
    <p:sldId id="537" r:id="rId26"/>
    <p:sldId id="4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March 12,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March 12,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March 12,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March 12,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March 12,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March 12,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March 12,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March 12,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March 12,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March 12,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March 12,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March 12,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Lent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Prayer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689438"/>
            <a:ext cx="6896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Q. 98. What is prayer?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Prayer is an offering up of our desires to God</a:t>
            </a:r>
            <a:r>
              <a:rPr lang="en-US" sz="2400" dirty="0" smtClean="0">
                <a:latin typeface="Helvetica"/>
                <a:cs typeface="Helvetica"/>
              </a:rPr>
              <a:t>,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for </a:t>
            </a:r>
            <a:r>
              <a:rPr lang="en-US" sz="2400" dirty="0">
                <a:latin typeface="Helvetica"/>
                <a:cs typeface="Helvetica"/>
              </a:rPr>
              <a:t>things agreeable to his will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>
                <a:latin typeface="Helvetica"/>
                <a:cs typeface="Helvetica"/>
              </a:rPr>
              <a:t>in the name of Christ</a:t>
            </a:r>
            <a:r>
              <a:rPr lang="en-US" sz="2400" dirty="0" smtClean="0">
                <a:latin typeface="Helvetica"/>
                <a:cs typeface="Helvetica"/>
              </a:rPr>
              <a:t>,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with </a:t>
            </a:r>
            <a:r>
              <a:rPr lang="en-US" sz="2400" dirty="0">
                <a:latin typeface="Helvetica"/>
                <a:cs typeface="Helvetica"/>
              </a:rPr>
              <a:t>confession of our </a:t>
            </a:r>
            <a:r>
              <a:rPr lang="en-US" sz="2400" dirty="0" smtClean="0">
                <a:latin typeface="Helvetica"/>
                <a:cs typeface="Helvetica"/>
              </a:rPr>
              <a:t>sins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and </a:t>
            </a:r>
            <a:r>
              <a:rPr lang="en-US" sz="2400" dirty="0">
                <a:latin typeface="Helvetica"/>
                <a:cs typeface="Helvetica"/>
              </a:rPr>
              <a:t>thankful acknowledgement of his mercies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75100" y="53549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The Westminster Shorter Catechism</a:t>
            </a:r>
          </a:p>
          <a:p>
            <a:r>
              <a:rPr lang="en-US" dirty="0">
                <a:latin typeface="Helvetica"/>
                <a:cs typeface="Helvetica"/>
              </a:rPr>
              <a:t>in modern </a:t>
            </a:r>
            <a:r>
              <a:rPr lang="en-US" dirty="0" smtClean="0">
                <a:latin typeface="Helvetica"/>
                <a:cs typeface="Helvetica"/>
              </a:rPr>
              <a:t>English with Scripture proofs and comments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9406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257300" y="2825235"/>
            <a:ext cx="661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Helvetica"/>
                <a:cs typeface="Helvetica"/>
              </a:rPr>
              <a:t>2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Devote</a:t>
            </a:r>
            <a:r>
              <a:rPr lang="en-US" sz="2800" dirty="0">
                <a:latin typeface="Helvetica"/>
                <a:cs typeface="Helvetica"/>
              </a:rPr>
              <a:t> yourselves to prayer, being watchful and thankful. </a:t>
            </a:r>
          </a:p>
        </p:txBody>
      </p:sp>
    </p:spTree>
    <p:extLst>
      <p:ext uri="{BB962C8B-B14F-4D97-AF65-F5344CB8AC3E}">
        <p14:creationId xmlns:p14="http://schemas.microsoft.com/office/powerpoint/2010/main" val="407575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8300" y="2282130"/>
            <a:ext cx="574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Wholly giving yourself</a:t>
            </a:r>
            <a:r>
              <a:rPr lang="en-US" sz="2800" dirty="0">
                <a:latin typeface="Helvetica"/>
                <a:cs typeface="Helvetica"/>
              </a:rPr>
              <a:t>, your time, or your energy to </a:t>
            </a:r>
            <a:r>
              <a:rPr lang="en-US" sz="2800" dirty="0" smtClean="0">
                <a:latin typeface="Helvetica"/>
                <a:cs typeface="Helvetica"/>
              </a:rPr>
              <a:t>something. Spending </a:t>
            </a:r>
            <a:r>
              <a:rPr lang="en-US" sz="2800" dirty="0">
                <a:latin typeface="Helvetica"/>
                <a:cs typeface="Helvetica"/>
              </a:rPr>
              <a:t>all or most of your time or energy on </a:t>
            </a:r>
            <a:r>
              <a:rPr lang="en-US" sz="2800" dirty="0" smtClean="0">
                <a:latin typeface="Helvetica"/>
                <a:cs typeface="Helvetica"/>
              </a:rPr>
              <a:t>said passion.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20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912"/>
            <a:ext cx="9144000" cy="51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3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257300" y="2825235"/>
            <a:ext cx="661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Helvetica"/>
                <a:cs typeface="Helvetica"/>
              </a:rPr>
              <a:t>2</a:t>
            </a:r>
            <a:r>
              <a:rPr lang="en-US" sz="2800" dirty="0">
                <a:latin typeface="Helvetica"/>
                <a:cs typeface="Helvetica"/>
              </a:rPr>
              <a:t> Devote yourselves to prayer, being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watchful and thankful</a:t>
            </a:r>
            <a:r>
              <a:rPr lang="en-US" sz="2800" dirty="0">
                <a:latin typeface="Helvetica"/>
                <a:cs typeface="Helvetic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982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301384"/>
            <a:ext cx="8674100" cy="2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837"/>
            <a:ext cx="9144000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67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78" y="596900"/>
            <a:ext cx="7834722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8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613496"/>
            <a:ext cx="6007099" cy="58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95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49834"/>
            <a:ext cx="637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Praying. </a:t>
            </a:r>
            <a:r>
              <a:rPr lang="en-US" sz="3600" dirty="0" smtClean="0">
                <a:latin typeface="Helvetica"/>
                <a:cs typeface="Helvetica"/>
              </a:rPr>
              <a:t>. .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7762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95400"/>
            <a:ext cx="8915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01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700"/>
            <a:ext cx="9144000" cy="35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97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28599"/>
            <a:ext cx="4851400" cy="64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1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257300" y="2476838"/>
            <a:ext cx="661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3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pray for us</a:t>
            </a:r>
            <a:r>
              <a:rPr lang="en-US" sz="2400" dirty="0">
                <a:latin typeface="Helvetica"/>
                <a:cs typeface="Helvetica"/>
              </a:rPr>
              <a:t>, too, that God may open a door for our message, so that we may proclaim the mystery of Christ, for which I am in chains. </a:t>
            </a:r>
            <a:r>
              <a:rPr lang="en-US" sz="2400" baseline="30000" dirty="0">
                <a:latin typeface="Helvetica"/>
                <a:cs typeface="Helvetica"/>
              </a:rPr>
              <a:t>4</a:t>
            </a:r>
            <a:r>
              <a:rPr lang="en-US" sz="2400" dirty="0">
                <a:latin typeface="Helvetica"/>
                <a:cs typeface="Helvetica"/>
              </a:rPr>
              <a:t> Pray that I may proclaim it clearly, as I should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0016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87098"/>
            <a:ext cx="4343400" cy="2444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90" y="3492500"/>
            <a:ext cx="4507410" cy="3074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0" y="431800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3276600"/>
            <a:ext cx="3035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50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74651"/>
            <a:ext cx="5067300" cy="62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1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17" y="863599"/>
            <a:ext cx="7783483" cy="51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49834"/>
            <a:ext cx="637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Seek to become a person of prayer.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7024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257300" y="1994238"/>
            <a:ext cx="6616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2</a:t>
            </a:r>
            <a:r>
              <a:rPr lang="en-US" sz="2400" dirty="0">
                <a:latin typeface="Helvetica"/>
                <a:cs typeface="Helvetica"/>
              </a:rPr>
              <a:t> Devote yourselves to prayer, being watchful and thankful. </a:t>
            </a:r>
            <a:r>
              <a:rPr lang="en-US" sz="2400" baseline="30000" dirty="0">
                <a:latin typeface="Helvetica"/>
                <a:cs typeface="Helvetica"/>
              </a:rPr>
              <a:t>3</a:t>
            </a:r>
            <a:r>
              <a:rPr lang="en-US" sz="2400" dirty="0">
                <a:latin typeface="Helvetica"/>
                <a:cs typeface="Helvetica"/>
              </a:rPr>
              <a:t> And pray for us, too, that God may open a door for our message, so that we may proclaim the mystery of Christ, for which I am in chains. </a:t>
            </a:r>
            <a:r>
              <a:rPr lang="en-US" sz="2400" baseline="30000" dirty="0">
                <a:latin typeface="Helvetica"/>
                <a:cs typeface="Helvetica"/>
              </a:rPr>
              <a:t>4</a:t>
            </a:r>
            <a:r>
              <a:rPr lang="en-US" sz="2400" dirty="0">
                <a:latin typeface="Helvetica"/>
                <a:cs typeface="Helvetica"/>
              </a:rPr>
              <a:t> Pray that I may proclaim it clearly, as I should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Colossians 4:2-4	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199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257300" y="2825235"/>
            <a:ext cx="661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Helvetica"/>
                <a:cs typeface="Helvetica"/>
              </a:rPr>
              <a:t>2</a:t>
            </a:r>
            <a:r>
              <a:rPr lang="en-US" sz="2800" dirty="0">
                <a:latin typeface="Helvetica"/>
                <a:cs typeface="Helvetica"/>
              </a:rPr>
              <a:t> Devote yourselves to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prayer</a:t>
            </a:r>
            <a:r>
              <a:rPr lang="en-US" sz="2800" dirty="0">
                <a:latin typeface="Helvetica"/>
                <a:cs typeface="Helvetica"/>
              </a:rPr>
              <a:t>, being watchful and thankful. </a:t>
            </a:r>
          </a:p>
        </p:txBody>
      </p:sp>
    </p:spTree>
    <p:extLst>
      <p:ext uri="{BB962C8B-B14F-4D97-AF65-F5344CB8AC3E}">
        <p14:creationId xmlns:p14="http://schemas.microsoft.com/office/powerpoint/2010/main" val="119311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1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099"/>
            <a:ext cx="9144000" cy="51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03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40382</TotalTime>
  <Words>236</Words>
  <Application>Microsoft Macintosh PowerPoint</Application>
  <PresentationFormat>On-screen Show (4:3)</PresentationFormat>
  <Paragraphs>17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Elemental</vt:lpstr>
      <vt:lpstr>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309</cp:revision>
  <dcterms:created xsi:type="dcterms:W3CDTF">2013-11-03T00:06:16Z</dcterms:created>
  <dcterms:modified xsi:type="dcterms:W3CDTF">2017-03-19T13:40:56Z</dcterms:modified>
  <cp:category/>
</cp:coreProperties>
</file>