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1"/>
  </p:notesMasterIdLst>
  <p:sldIdLst>
    <p:sldId id="256" r:id="rId2"/>
    <p:sldId id="1184" r:id="rId3"/>
    <p:sldId id="1183" r:id="rId4"/>
    <p:sldId id="1246" r:id="rId5"/>
    <p:sldId id="1259" r:id="rId6"/>
    <p:sldId id="1261" r:id="rId7"/>
    <p:sldId id="1260" r:id="rId8"/>
    <p:sldId id="1263" r:id="rId9"/>
    <p:sldId id="1219" r:id="rId10"/>
    <p:sldId id="1157" r:id="rId11"/>
    <p:sldId id="1223" r:id="rId12"/>
    <p:sldId id="1265" r:id="rId13"/>
    <p:sldId id="1226" r:id="rId14"/>
    <p:sldId id="1227" r:id="rId15"/>
    <p:sldId id="1266" r:id="rId16"/>
    <p:sldId id="1224" r:id="rId17"/>
    <p:sldId id="1268" r:id="rId18"/>
    <p:sldId id="1269" r:id="rId19"/>
    <p:sldId id="1270" r:id="rId20"/>
    <p:sldId id="1244" r:id="rId21"/>
    <p:sldId id="1251" r:id="rId22"/>
    <p:sldId id="1242" r:id="rId23"/>
    <p:sldId id="1272" r:id="rId24"/>
    <p:sldId id="1274" r:id="rId25"/>
    <p:sldId id="1271" r:id="rId26"/>
    <p:sldId id="1275" r:id="rId27"/>
    <p:sldId id="972" r:id="rId28"/>
    <p:sldId id="1215" r:id="rId29"/>
    <p:sldId id="119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 autoAdjust="0"/>
    <p:restoredTop sz="94703" autoAdjust="0"/>
  </p:normalViewPr>
  <p:slideViewPr>
    <p:cSldViewPr snapToGrid="0" snapToObjects="1">
      <p:cViewPr>
        <p:scale>
          <a:sx n="100" d="100"/>
          <a:sy n="100" d="100"/>
        </p:scale>
        <p:origin x="-161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6/29/19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June 29,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June 29,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June 29, 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Healthy Church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0"/>
            <a:ext cx="6172200" cy="879009"/>
          </a:xfrm>
        </p:spPr>
        <p:txBody>
          <a:bodyPr>
            <a:noAutofit/>
          </a:bodyPr>
          <a:lstStyle/>
          <a:p>
            <a:r>
              <a:rPr lang="en-US" sz="3200" dirty="0" smtClean="0"/>
              <a:t>Discipleship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1200" y="1092538"/>
            <a:ext cx="7581900" cy="4678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When </a:t>
            </a:r>
            <a:r>
              <a:rPr lang="en-US" sz="2400" dirty="0">
                <a:latin typeface="Helvetica"/>
                <a:cs typeface="Helvetica"/>
              </a:rPr>
              <a:t>Jesus had called the Twelve together, he gave them power and authority to drive out all demons and to cure diseases, </a:t>
            </a:r>
            <a:r>
              <a:rPr lang="en-US" sz="2400" dirty="0" smtClean="0">
                <a:latin typeface="Helvetica"/>
                <a:cs typeface="Helvetica"/>
              </a:rPr>
              <a:t>and </a:t>
            </a:r>
            <a:r>
              <a:rPr lang="en-US" sz="2400" dirty="0">
                <a:latin typeface="Helvetica"/>
                <a:cs typeface="Helvetica"/>
              </a:rPr>
              <a:t>he sent them out to proclaim the kingdom of God and to heal the </a:t>
            </a:r>
            <a:r>
              <a:rPr lang="en-US" sz="2400" dirty="0" smtClean="0">
                <a:latin typeface="Helvetica"/>
                <a:cs typeface="Helvetica"/>
              </a:rPr>
              <a:t>sick.</a:t>
            </a: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					Luke 9:1-2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路 加 福 音 9:1-2 (CUVS)</a:t>
            </a:r>
          </a:p>
          <a:p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en-US" altLang="zh-TW" sz="2400" b="1" baseline="30000" dirty="0" smtClean="0"/>
              <a:t>1</a:t>
            </a:r>
            <a:r>
              <a:rPr lang="en-US" altLang="zh-TW" sz="2400" b="1" dirty="0" smtClean="0"/>
              <a:t> </a:t>
            </a:r>
            <a:r>
              <a:rPr lang="zh-TW" altLang="en-US" sz="2400" dirty="0" smtClean="0"/>
              <a:t>耶 稣 叫 齐 了 十 二 个 门 徒 ， 给 他 们 能 力 、 权 柄 ， 制 伏 一 切 的 鬼 ， 医 治 各 样 的 病 ，</a:t>
            </a:r>
          </a:p>
          <a:p>
            <a:r>
              <a:rPr lang="en-US" altLang="zh-TW" sz="2400" b="1" baseline="30000" dirty="0" smtClean="0"/>
              <a:t>2</a:t>
            </a:r>
            <a:r>
              <a:rPr lang="en-US" altLang="zh-TW" sz="2400" b="1" dirty="0" smtClean="0"/>
              <a:t> </a:t>
            </a:r>
            <a:r>
              <a:rPr lang="zh-TW" altLang="en-US" sz="2400" dirty="0" smtClean="0"/>
              <a:t>又 差 遣 他 们 去 宣 传 神 国 的 道 ， 医 治 病 人 ，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410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100" y="29083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600" dirty="0" smtClean="0">
                <a:latin typeface="Helvetica"/>
                <a:cs typeface="Helvetica"/>
              </a:rPr>
              <a:t>A disciple has purpose. </a:t>
            </a:r>
            <a:r>
              <a:rPr lang="en-US" sz="3600" dirty="0" smtClean="0">
                <a:latin typeface="Helvetica"/>
                <a:cs typeface="Helvetica"/>
              </a:rPr>
              <a:t>. .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2603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0100" y="1749804"/>
            <a:ext cx="76581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51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As the time approached for him to be taken up to heaven,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Jesus resolutely set out for Jerusalem</a:t>
            </a:r>
            <a:r>
              <a:rPr lang="en-US" sz="2600" dirty="0">
                <a:latin typeface="Helvetica"/>
                <a:cs typeface="Helvetica"/>
              </a:rPr>
              <a:t>. </a:t>
            </a:r>
            <a:endParaRPr lang="en-US" sz="2600" dirty="0" smtClean="0">
              <a:latin typeface="Helvetica"/>
              <a:cs typeface="Helvetica"/>
            </a:endParaRPr>
          </a:p>
          <a:p>
            <a:endParaRPr lang="en-US" sz="2600" dirty="0">
              <a:latin typeface="Helvetica"/>
              <a:cs typeface="Helvetica"/>
            </a:endParaRPr>
          </a:p>
          <a:p>
            <a:endParaRPr lang="en-US" sz="2600" dirty="0" smtClean="0">
              <a:latin typeface="Helvetica"/>
              <a:cs typeface="Helvetica"/>
            </a:endParaRPr>
          </a:p>
          <a:p>
            <a:endParaRPr lang="en-US" sz="2600" dirty="0" smtClean="0">
              <a:latin typeface="Helvetica"/>
              <a:cs typeface="Helvetica"/>
            </a:endParaRP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altLang="zh-TW" sz="2600" b="1" baseline="30000" dirty="0"/>
              <a:t>51</a:t>
            </a:r>
            <a:r>
              <a:rPr lang="en-US" altLang="zh-TW" sz="2600" b="1" dirty="0"/>
              <a:t> </a:t>
            </a:r>
            <a:r>
              <a:rPr lang="zh-TW" altLang="en-US" sz="2600" dirty="0"/>
              <a:t>耶 稣 被 接 上 升 的 日 子 将 到 ， 他 就 定 意 向 耶 路 撒 冷 去 </a:t>
            </a:r>
          </a:p>
        </p:txBody>
      </p:sp>
    </p:spTree>
    <p:extLst>
      <p:ext uri="{BB962C8B-B14F-4D97-AF65-F5344CB8AC3E}">
        <p14:creationId xmlns:p14="http://schemas.microsoft.com/office/powerpoint/2010/main" val="667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435100"/>
            <a:ext cx="7874000" cy="397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Here is a trustworthy saying that deserves full acceptance: Christ Jesus came into the world to save sinners—of whom I am the worst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				1 Timothy 1:15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提 </a:t>
            </a:r>
            <a:r>
              <a:rPr lang="en-US" sz="2200" dirty="0"/>
              <a:t>摩 太 前 書 1:15 </a:t>
            </a:r>
            <a:r>
              <a:rPr lang="en-US" sz="2200" dirty="0" smtClean="0"/>
              <a:t>(</a:t>
            </a:r>
            <a:r>
              <a:rPr lang="en-US" sz="2200" dirty="0"/>
              <a:t>CUVS</a:t>
            </a:r>
            <a:r>
              <a:rPr lang="en-US" sz="2200" dirty="0" smtClean="0"/>
              <a:t>)</a:t>
            </a:r>
          </a:p>
          <a:p>
            <a:endParaRPr lang="en-US" sz="2200" dirty="0"/>
          </a:p>
          <a:p>
            <a:r>
              <a:rPr lang="zh-TW" altLang="en-US" sz="2200" dirty="0" smtClean="0"/>
              <a:t>基 </a:t>
            </a:r>
            <a:r>
              <a:rPr lang="zh-TW" altLang="en-US" sz="2200" dirty="0"/>
              <a:t>督 耶 稣 降 世 ， 为 要 拯 救 罪 人 。 这 话 是 可 信 的 ， 是 十 分 可 佩 服 的 。 在 罪 人 中 我 是 个 罪 魁 。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41279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19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50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100" y="2908300"/>
            <a:ext cx="6206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A disciple seeks God’s will. </a:t>
            </a:r>
            <a:r>
              <a:rPr lang="en-US" sz="3600" dirty="0" smtClean="0">
                <a:latin typeface="Helvetica"/>
                <a:cs typeface="Helvetica"/>
              </a:rPr>
              <a:t>. .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581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300" y="1960752"/>
            <a:ext cx="78867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52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And he sent messengers on ahead, who went into a Samaritan village to get things ready for him; </a:t>
            </a:r>
            <a:r>
              <a:rPr lang="en-US" sz="2400" b="1" baseline="30000" dirty="0">
                <a:latin typeface="Helvetica"/>
                <a:cs typeface="Helvetica"/>
              </a:rPr>
              <a:t>53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but the people there did not welcome him, because he was heading for Jerusalem. </a:t>
            </a:r>
            <a:r>
              <a:rPr lang="en-US" sz="2400" b="1" baseline="30000" dirty="0">
                <a:latin typeface="Helvetica"/>
                <a:cs typeface="Helvetica"/>
              </a:rPr>
              <a:t>54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When the disciples James and John saw this, they asked,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“Lord, do you want us to call fire down from heaven to destroy </a:t>
            </a:r>
            <a:r>
              <a:rPr lang="en-US" sz="2400" dirty="0" smtClean="0">
                <a:solidFill>
                  <a:srgbClr val="FFFF00"/>
                </a:solidFill>
                <a:latin typeface="Helvetica"/>
                <a:cs typeface="Helvetica"/>
              </a:rPr>
              <a:t>them?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” </a:t>
            </a:r>
            <a:r>
              <a:rPr lang="en-US" sz="2400" b="1" baseline="30000" dirty="0">
                <a:latin typeface="Helvetica"/>
                <a:cs typeface="Helvetica"/>
              </a:rPr>
              <a:t>55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But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Jesus turned and rebuked them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83300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434706"/>
            <a:ext cx="7632700" cy="3877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TW" sz="2400" b="1" baseline="30000" dirty="0" smtClean="0"/>
              <a:t>52</a:t>
            </a:r>
            <a:r>
              <a:rPr lang="en-US" altLang="zh-TW" sz="2400" b="1" dirty="0"/>
              <a:t> </a:t>
            </a:r>
            <a:r>
              <a:rPr lang="zh-TW" altLang="en-US" sz="2400" dirty="0"/>
              <a:t>便 打 发 使 者 在 他 前 头 走 。 他 们 到 了 撒 玛 利 亚 的 一 个 村 庄 ， 要 为 他 预 备 。</a:t>
            </a:r>
          </a:p>
          <a:p>
            <a:pPr>
              <a:spcAft>
                <a:spcPts val="1200"/>
              </a:spcAft>
            </a:pPr>
            <a:r>
              <a:rPr lang="en-US" altLang="zh-CHT" sz="2400" b="1" baseline="30000" dirty="0"/>
              <a:t>53</a:t>
            </a:r>
            <a:r>
              <a:rPr lang="en-US" altLang="zh-CHT" sz="2400" b="1" dirty="0"/>
              <a:t> </a:t>
            </a:r>
            <a:r>
              <a:rPr lang="zh-CHT" altLang="en-US" sz="2400" dirty="0"/>
              <a:t>那 里 的 人 不 接 待 他 ， 因 他 面 向 耶 路 撒 冷 去 。</a:t>
            </a:r>
          </a:p>
          <a:p>
            <a:pPr>
              <a:spcAft>
                <a:spcPts val="1200"/>
              </a:spcAft>
            </a:pPr>
            <a:r>
              <a:rPr lang="en-US" altLang="zh-TW" sz="2400" b="1" baseline="30000" dirty="0"/>
              <a:t>54</a:t>
            </a:r>
            <a:r>
              <a:rPr lang="en-US" altLang="zh-TW" sz="2400" b="1" dirty="0"/>
              <a:t> </a:t>
            </a:r>
            <a:r>
              <a:rPr lang="zh-TW" altLang="en-US" sz="2400" dirty="0"/>
              <a:t>他 的 门 徒 雅 各 、 约 翰 看 见 了 ， 就 说 ： 主 阿 ， 你 要 我 们 吩 咐 火 从 天 上 降 下 来 烧 灭 他 们 ， 像 以 利 亚 所 作 的 （ 有 古 卷 无 「 像 以 利 亚 所 作 的 」 数 字 ） 麽 ？</a:t>
            </a:r>
          </a:p>
          <a:p>
            <a:r>
              <a:rPr lang="en-US" altLang="zh-TW" sz="2400" b="1" baseline="30000" dirty="0"/>
              <a:t>55</a:t>
            </a:r>
            <a:r>
              <a:rPr lang="en-US" altLang="zh-TW" sz="2400" b="1" dirty="0"/>
              <a:t> </a:t>
            </a:r>
            <a:r>
              <a:rPr lang="zh-TW" altLang="en-US" sz="2400" dirty="0"/>
              <a:t>耶 稣 转 身 责 备 两 个 门 徒 ， 说 ： 你 们 的 心 如 何 ， 你 们 并 不 知 道 </a:t>
            </a:r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17540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13739"/>
            <a:ext cx="6985000" cy="55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3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00"/>
            <a:ext cx="9144000" cy="33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8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9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600" y="1007428"/>
            <a:ext cx="79121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Many </a:t>
            </a:r>
            <a:r>
              <a:rPr lang="en-US" sz="2200" dirty="0">
                <a:latin typeface="Helvetica"/>
                <a:cs typeface="Helvetica"/>
              </a:rPr>
              <a:t>of the Samaritans from that town believed in him because of the woman’s testimony, “He told me everything I ever did.” </a:t>
            </a:r>
            <a:r>
              <a:rPr lang="en-US" sz="2200" dirty="0" smtClean="0">
                <a:latin typeface="Helvetica"/>
                <a:cs typeface="Helvetica"/>
              </a:rPr>
              <a:t>So </a:t>
            </a:r>
            <a:r>
              <a:rPr lang="en-US" sz="2200" dirty="0">
                <a:latin typeface="Helvetica"/>
                <a:cs typeface="Helvetica"/>
              </a:rPr>
              <a:t>when the Samaritans came to him, they urged him to stay with them, and he stayed two days. </a:t>
            </a:r>
            <a:r>
              <a:rPr lang="en-US" sz="2200" dirty="0" smtClean="0">
                <a:latin typeface="Helvetica"/>
                <a:cs typeface="Helvetica"/>
              </a:rPr>
              <a:t>And </a:t>
            </a:r>
            <a:r>
              <a:rPr lang="en-US" sz="2200" dirty="0">
                <a:latin typeface="Helvetica"/>
                <a:cs typeface="Helvetica"/>
              </a:rPr>
              <a:t>because of his words many more became believers</a:t>
            </a:r>
            <a:r>
              <a:rPr lang="en-US" sz="2200" dirty="0" smtClean="0">
                <a:latin typeface="Helvetica"/>
                <a:cs typeface="Helvetica"/>
              </a:rPr>
              <a:t>.</a:t>
            </a:r>
          </a:p>
          <a:p>
            <a:r>
              <a:rPr lang="en-US" sz="2200" dirty="0">
                <a:latin typeface="Helvetica"/>
                <a:cs typeface="Helvetica"/>
              </a:rPr>
              <a:t>	</a:t>
            </a:r>
            <a:r>
              <a:rPr lang="en-US" sz="2200" dirty="0" smtClean="0">
                <a:latin typeface="Helvetica"/>
                <a:cs typeface="Helvetica"/>
              </a:rPr>
              <a:t>					John 4:39-41</a:t>
            </a:r>
          </a:p>
          <a:p>
            <a:endParaRPr lang="en-US" sz="2200" dirty="0" smtClean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zh-TW" altLang="en-US" sz="2000" dirty="0">
                <a:latin typeface="Helvetica"/>
                <a:cs typeface="Helvetica"/>
              </a:rPr>
              <a:t>約 翰 福 音 </a:t>
            </a:r>
            <a:r>
              <a:rPr lang="en-US" altLang="zh-TW" sz="2000" dirty="0">
                <a:latin typeface="Helvetica"/>
                <a:cs typeface="Helvetica"/>
              </a:rPr>
              <a:t>4:39-41 </a:t>
            </a:r>
            <a:r>
              <a:rPr lang="en-US" altLang="zh-TW" sz="2000" dirty="0" smtClean="0">
                <a:latin typeface="Helvetica"/>
                <a:cs typeface="Helvetica"/>
              </a:rPr>
              <a:t>(</a:t>
            </a:r>
            <a:r>
              <a:rPr lang="en-US" altLang="zh-TW" sz="2000" dirty="0">
                <a:latin typeface="Helvetica"/>
                <a:cs typeface="Helvetica"/>
              </a:rPr>
              <a:t>CUVS)</a:t>
            </a:r>
          </a:p>
          <a:p>
            <a:endParaRPr lang="en-US" altLang="zh-TW" sz="2000" dirty="0">
              <a:latin typeface="Helvetica"/>
              <a:cs typeface="Helvetica"/>
            </a:endParaRPr>
          </a:p>
          <a:p>
            <a:r>
              <a:rPr lang="en-US" altLang="zh-TW" sz="2000" baseline="30000" dirty="0" smtClean="0">
                <a:latin typeface="Helvetica"/>
                <a:cs typeface="Helvetica"/>
              </a:rPr>
              <a:t>39</a:t>
            </a:r>
            <a:r>
              <a:rPr lang="en-US" altLang="zh-TW" sz="2000" dirty="0" smtClean="0">
                <a:latin typeface="Helvetica"/>
                <a:cs typeface="Helvetica"/>
              </a:rPr>
              <a:t> </a:t>
            </a:r>
            <a:r>
              <a:rPr lang="zh-TW" altLang="en-US" sz="2000" dirty="0" smtClean="0">
                <a:latin typeface="Helvetica"/>
                <a:cs typeface="Helvetica"/>
              </a:rPr>
              <a:t>那 </a:t>
            </a:r>
            <a:r>
              <a:rPr lang="zh-TW" altLang="en-US" sz="2000" dirty="0">
                <a:latin typeface="Helvetica"/>
                <a:cs typeface="Helvetica"/>
              </a:rPr>
              <a:t>城 里 有 好 些 撒 玛 利 亚 人 信 了 耶 稣 ， 因 为 那 妇 人 作 见 证 说 ： 「 他 将 我 素 来 所 行 的 一 切 事 都 给 我 说 出 来 了 。 」</a:t>
            </a:r>
          </a:p>
          <a:p>
            <a:r>
              <a:rPr lang="en-US" altLang="zh-TW" sz="2000" baseline="30000" dirty="0">
                <a:latin typeface="Helvetica"/>
                <a:cs typeface="Helvetica"/>
              </a:rPr>
              <a:t>40</a:t>
            </a:r>
            <a:r>
              <a:rPr lang="en-US" altLang="zh-TW" sz="2000" dirty="0">
                <a:latin typeface="Helvetica"/>
                <a:cs typeface="Helvetica"/>
              </a:rPr>
              <a:t> </a:t>
            </a:r>
            <a:r>
              <a:rPr lang="zh-TW" altLang="en-US" sz="2000" dirty="0">
                <a:latin typeface="Helvetica"/>
                <a:cs typeface="Helvetica"/>
              </a:rPr>
              <a:t>於 是 撒 玛 利 亚 人 来 见 耶 稣 ， 求 他 在 他 们 那 里 住 下 ， 他 便 在 那 里 住 了 两 天 。</a:t>
            </a:r>
          </a:p>
          <a:p>
            <a:r>
              <a:rPr lang="en-US" altLang="zh-TW" sz="2000" baseline="30000" dirty="0">
                <a:latin typeface="Helvetica"/>
                <a:cs typeface="Helvetica"/>
              </a:rPr>
              <a:t>41</a:t>
            </a:r>
            <a:r>
              <a:rPr lang="en-US" altLang="zh-TW" sz="2000" dirty="0">
                <a:latin typeface="Helvetica"/>
                <a:cs typeface="Helvetica"/>
              </a:rPr>
              <a:t> </a:t>
            </a:r>
            <a:r>
              <a:rPr lang="zh-TW" altLang="en-US" sz="2000" dirty="0">
                <a:latin typeface="Helvetica"/>
                <a:cs typeface="Helvetica"/>
              </a:rPr>
              <a:t>因 耶 稣 的 话 ， 信 的 人 就 更 多 了 </a:t>
            </a:r>
            <a:r>
              <a:rPr lang="zh-TW" altLang="en-US" sz="2000" dirty="0" smtClean="0">
                <a:latin typeface="Helvetica"/>
                <a:cs typeface="Helvetica"/>
              </a:rPr>
              <a:t>，</a:t>
            </a:r>
            <a:endParaRPr lang="en-US" sz="20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0469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100" y="2908300"/>
            <a:ext cx="6138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A disciple counts the cost. </a:t>
            </a:r>
            <a:r>
              <a:rPr lang="en-US" sz="3600" dirty="0" smtClean="0">
                <a:latin typeface="Helvetica"/>
                <a:cs typeface="Helvetica"/>
              </a:rPr>
              <a:t>. .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565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100" y="1097152"/>
            <a:ext cx="78867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57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As they were walking along the road, a man said to him,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“I will follow you wherever you go.”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58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Jesus replied,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“Foxes have dens and birds have nests, </a:t>
            </a:r>
            <a:r>
              <a:rPr lang="en-US" sz="2400" dirty="0">
                <a:latin typeface="Helvetica"/>
                <a:cs typeface="Helvetica"/>
              </a:rPr>
              <a:t>but the Son of Man has no place to lay his head.”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59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He said to another man, “Follow me.”</a:t>
            </a:r>
          </a:p>
          <a:p>
            <a:r>
              <a:rPr lang="en-US" sz="2400" dirty="0">
                <a:latin typeface="Helvetica"/>
                <a:cs typeface="Helvetica"/>
              </a:rPr>
              <a:t>But he replied, “Lord,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first let me go and bury my father.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60 </a:t>
            </a:r>
            <a:r>
              <a:rPr lang="en-US" sz="2400" dirty="0">
                <a:latin typeface="Helvetica"/>
                <a:cs typeface="Helvetica"/>
              </a:rPr>
              <a:t>Jesus said to him, “Let the dead bury their own dead, but you go and proclaim the kingdom of God.”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61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Still another said, “I will follow you, Lord;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but first let me go back and say goodbye to my family.”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62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Jesus replied, “No one who puts a hand to the plow and looks back is fit for service in the kingdom of God.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1168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352353"/>
            <a:ext cx="7264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b="1" baseline="30000" dirty="0" smtClean="0"/>
              <a:t>57</a:t>
            </a:r>
            <a:r>
              <a:rPr lang="en-US" altLang="zh-TW" sz="2200" b="1" dirty="0"/>
              <a:t> </a:t>
            </a:r>
            <a:r>
              <a:rPr lang="zh-TW" altLang="en-US" sz="2200" dirty="0"/>
              <a:t>他 们 走 路 的 时 候 ， 有 一 人 对 耶 稣 说 ： 你 无 论 往 那 里 去 ， 我 要 跟 从 你 。</a:t>
            </a:r>
          </a:p>
          <a:p>
            <a:r>
              <a:rPr lang="en-US" altLang="zh-TW" sz="2200" b="1" baseline="30000" dirty="0"/>
              <a:t>58</a:t>
            </a:r>
            <a:r>
              <a:rPr lang="en-US" altLang="zh-TW" sz="2200" b="1" dirty="0"/>
              <a:t> </a:t>
            </a:r>
            <a:r>
              <a:rPr lang="zh-TW" altLang="en-US" sz="2200" dirty="0"/>
              <a:t>耶 稣 说 ： 狐 狸 有 洞 ， 天 空 的 飞 鸟 有 窝 ， 只 是 人 子 没 有 枕 头 的 地 方 。</a:t>
            </a:r>
          </a:p>
          <a:p>
            <a:r>
              <a:rPr lang="en-US" altLang="zh-TW" sz="2200" b="1" baseline="30000" dirty="0"/>
              <a:t>59</a:t>
            </a:r>
            <a:r>
              <a:rPr lang="en-US" altLang="zh-TW" sz="2200" b="1" dirty="0"/>
              <a:t> </a:t>
            </a:r>
            <a:r>
              <a:rPr lang="zh-TW" altLang="en-US" sz="2200" dirty="0"/>
              <a:t>又 对 一 个 人 说 ： 跟 从 我 来 ！ 那 人 说 ： 主 ， 容 我 先 回 去 埋 葬 我 的 父 亲 。</a:t>
            </a:r>
          </a:p>
          <a:p>
            <a:r>
              <a:rPr lang="en-US" altLang="zh-TW" sz="2200" b="1" baseline="30000" dirty="0"/>
              <a:t>60</a:t>
            </a:r>
            <a:r>
              <a:rPr lang="en-US" altLang="zh-TW" sz="2200" b="1" dirty="0"/>
              <a:t> </a:t>
            </a:r>
            <a:r>
              <a:rPr lang="zh-TW" altLang="en-US" sz="2200" dirty="0"/>
              <a:t>耶 稣 说 ： 任 凭 死 人 埋 葬 他 们 的 死 人 ， 你 只 管 去 传 扬 神 国 的 道 。</a:t>
            </a:r>
          </a:p>
          <a:p>
            <a:r>
              <a:rPr lang="en-US" altLang="zh-TW" sz="2200" b="1" baseline="30000" dirty="0"/>
              <a:t>61</a:t>
            </a:r>
            <a:r>
              <a:rPr lang="en-US" altLang="zh-TW" sz="2200" b="1" dirty="0"/>
              <a:t> </a:t>
            </a:r>
            <a:r>
              <a:rPr lang="zh-TW" altLang="en-US" sz="2200" dirty="0"/>
              <a:t>又 有 一 人 说 ： 主 ， 我 要 跟 从 你 ， 但 容 我 先 去 辞 别 我 家 里 的 人 。</a:t>
            </a:r>
          </a:p>
          <a:p>
            <a:r>
              <a:rPr lang="en-US" altLang="zh-TW" sz="2200" b="1" dirty="0"/>
              <a:t>62 </a:t>
            </a:r>
            <a:r>
              <a:rPr lang="zh-TW" altLang="en-US" sz="2200" dirty="0"/>
              <a:t>耶 稣 说 ： 手 扶 着 犁 向 後 看 的 ， 不 配 进 神 的 国 。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81013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509"/>
            <a:ext cx="9055100" cy="60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2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2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500" y="2857499"/>
            <a:ext cx="4469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Lessons for disciples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611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489115"/>
            <a:ext cx="7226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3200" dirty="0" smtClean="0">
                <a:latin typeface="Helvetica"/>
                <a:cs typeface="Helvetica"/>
              </a:rPr>
              <a:t>What is your purpose?</a:t>
            </a:r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3200" dirty="0" smtClean="0">
                <a:latin typeface="Helvetica"/>
                <a:cs typeface="Helvetica"/>
              </a:rPr>
              <a:t>What is your desire?</a:t>
            </a:r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3200" dirty="0" smtClean="0">
                <a:latin typeface="Helvetica"/>
                <a:cs typeface="Helvetica"/>
              </a:rPr>
              <a:t>What is standing in your way?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4649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38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4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116"/>
            <a:ext cx="9144000" cy="40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6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400"/>
            <a:ext cx="9144000" cy="451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3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300" y="1516252"/>
            <a:ext cx="7886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>
                <a:latin typeface="Helvetica"/>
                <a:cs typeface="Helvetica"/>
              </a:rPr>
              <a:t>51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As the time approached for him to be taken up to heaven, Jesus resolutely set out for Jerusalem. </a:t>
            </a:r>
            <a:r>
              <a:rPr lang="en-US" sz="2400" b="1" baseline="30000" dirty="0">
                <a:latin typeface="Helvetica"/>
                <a:cs typeface="Helvetica"/>
              </a:rPr>
              <a:t>52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And he sent messengers on ahead, who went into a Samaritan village to get things ready for him; </a:t>
            </a:r>
            <a:r>
              <a:rPr lang="en-US" sz="2400" b="1" baseline="30000" dirty="0">
                <a:latin typeface="Helvetica"/>
                <a:cs typeface="Helvetica"/>
              </a:rPr>
              <a:t>53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but the people there did not welcome him, because he was heading for Jerusalem. </a:t>
            </a:r>
            <a:r>
              <a:rPr lang="en-US" sz="2400" b="1" baseline="30000" dirty="0">
                <a:latin typeface="Helvetica"/>
                <a:cs typeface="Helvetica"/>
              </a:rPr>
              <a:t>54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When the disciples James and John saw this, they asked, “Lord, do you want us to call fire down from heaven to destroy </a:t>
            </a:r>
            <a:r>
              <a:rPr lang="en-US" sz="2400" dirty="0" smtClean="0">
                <a:latin typeface="Helvetica"/>
                <a:cs typeface="Helvetica"/>
              </a:rPr>
              <a:t>them?</a:t>
            </a:r>
            <a:r>
              <a:rPr lang="en-US" sz="2400" dirty="0">
                <a:latin typeface="Helvetica"/>
                <a:cs typeface="Helvetica"/>
              </a:rPr>
              <a:t>” </a:t>
            </a:r>
            <a:r>
              <a:rPr lang="en-US" sz="2400" b="1" baseline="30000" dirty="0">
                <a:latin typeface="Helvetica"/>
                <a:cs typeface="Helvetica"/>
              </a:rPr>
              <a:t>55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But Jesus turned and rebuked them. </a:t>
            </a:r>
            <a:r>
              <a:rPr lang="en-US" sz="2400" b="1" baseline="30000" dirty="0">
                <a:latin typeface="Helvetica"/>
                <a:cs typeface="Helvetica"/>
              </a:rPr>
              <a:t>56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Then he and his disciples went to another village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99648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100" y="893952"/>
            <a:ext cx="78867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57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As they were walking along the road, a man said to him, “I will follow you wherever you go.”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58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Jesus replied, “Foxes have dens and birds have nests, but the Son of Man has no place to lay his head.”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59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He said to another man, “Follow me.”</a:t>
            </a:r>
          </a:p>
          <a:p>
            <a:r>
              <a:rPr lang="en-US" sz="2400" dirty="0">
                <a:latin typeface="Helvetica"/>
                <a:cs typeface="Helvetica"/>
              </a:rPr>
              <a:t>But he replied, “Lord, first let me go and bury my father.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60 </a:t>
            </a:r>
            <a:r>
              <a:rPr lang="en-US" sz="2400" dirty="0">
                <a:latin typeface="Helvetica"/>
                <a:cs typeface="Helvetica"/>
              </a:rPr>
              <a:t>Jesus said to him, “Let the dead bury their own dead, but you go and proclaim the kingdom of God.”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61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Still another said, “I will follow you, Lord; but first let me go back and say goodbye to my family.”</a:t>
            </a:r>
          </a:p>
          <a:p>
            <a:r>
              <a:rPr lang="en-US" sz="2400" b="1" baseline="30000" dirty="0">
                <a:latin typeface="Helvetica"/>
                <a:cs typeface="Helvetica"/>
              </a:rPr>
              <a:t>62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Jesus replied, “No one who puts a hand to the plow and looks back is fit for service in the kingdom of God.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		Luke 9:51-62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382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761606"/>
            <a:ext cx="7632700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路 加 福 音 9:51-62 </a:t>
            </a:r>
            <a:r>
              <a:rPr lang="en-US" sz="2200" dirty="0" smtClean="0"/>
              <a:t>(</a:t>
            </a:r>
            <a:r>
              <a:rPr lang="en-US" sz="2200" dirty="0"/>
              <a:t>CUVS</a:t>
            </a:r>
            <a:r>
              <a:rPr lang="en-US" sz="2200" dirty="0" smtClean="0"/>
              <a:t>)</a:t>
            </a:r>
          </a:p>
          <a:p>
            <a:endParaRPr lang="en-US" sz="2200" dirty="0"/>
          </a:p>
          <a:p>
            <a:r>
              <a:rPr lang="en-US" altLang="zh-TW" sz="2200" b="1" baseline="30000" dirty="0"/>
              <a:t>51</a:t>
            </a:r>
            <a:r>
              <a:rPr lang="en-US" altLang="zh-TW" sz="2200" b="1" dirty="0"/>
              <a:t> </a:t>
            </a:r>
            <a:r>
              <a:rPr lang="zh-TW" altLang="en-US" sz="2200" dirty="0"/>
              <a:t>耶 稣 被 接 上 升 的 日 子 将 到 ， 他 就 定 意 向 耶 路 撒 冷 去 ，</a:t>
            </a:r>
          </a:p>
          <a:p>
            <a:r>
              <a:rPr lang="en-US" altLang="zh-TW" sz="2200" b="1" baseline="30000" dirty="0"/>
              <a:t>52</a:t>
            </a:r>
            <a:r>
              <a:rPr lang="en-US" altLang="zh-TW" sz="2200" b="1" dirty="0"/>
              <a:t> </a:t>
            </a:r>
            <a:r>
              <a:rPr lang="zh-TW" altLang="en-US" sz="2200" dirty="0"/>
              <a:t>便 打 发 使 者 在 他 前 头 走 。 他 们 到 了 撒 玛 利 亚 的 一 个 村 庄 ， 要 为 他 预 备 。</a:t>
            </a:r>
          </a:p>
          <a:p>
            <a:r>
              <a:rPr lang="en-US" altLang="zh-CHT" sz="2200" b="1" baseline="30000" dirty="0"/>
              <a:t>53</a:t>
            </a:r>
            <a:r>
              <a:rPr lang="en-US" altLang="zh-CHT" sz="2200" b="1" dirty="0"/>
              <a:t> </a:t>
            </a:r>
            <a:r>
              <a:rPr lang="zh-CHT" altLang="en-US" sz="2200" dirty="0"/>
              <a:t>那 里 的 人 不 接 待 他 ， 因 他 面 向 耶 路 撒 冷 去 。</a:t>
            </a:r>
          </a:p>
          <a:p>
            <a:r>
              <a:rPr lang="en-US" altLang="zh-TW" sz="2200" b="1" baseline="30000" dirty="0"/>
              <a:t>54</a:t>
            </a:r>
            <a:r>
              <a:rPr lang="en-US" altLang="zh-TW" sz="2200" b="1" dirty="0"/>
              <a:t> </a:t>
            </a:r>
            <a:r>
              <a:rPr lang="zh-TW" altLang="en-US" sz="2200" dirty="0"/>
              <a:t>他 的 门 徒 雅 各 、 约 翰 看 见 了 ， 就 说 ： 主 阿 ， 你 要 我 们 吩 咐 火 从 天 上 降 下 来 烧 灭 他 们 ， 像 以 利 亚 所 作 的 （ 有 古 卷 无 「 像 以 利 亚 所 作 的 」 数 字 ） 麽 ？</a:t>
            </a:r>
          </a:p>
          <a:p>
            <a:r>
              <a:rPr lang="en-US" altLang="zh-TW" sz="2200" b="1" baseline="30000" dirty="0"/>
              <a:t>55</a:t>
            </a:r>
            <a:r>
              <a:rPr lang="en-US" altLang="zh-TW" sz="2200" b="1" dirty="0"/>
              <a:t> </a:t>
            </a:r>
            <a:r>
              <a:rPr lang="zh-TW" altLang="en-US" sz="2200" dirty="0"/>
              <a:t>耶 稣 转 身 责 备 两 个 门 徒 ， 说 ： 你 们 的 心 如 何 ， 你 们 并 不 知 道 。</a:t>
            </a:r>
          </a:p>
          <a:p>
            <a:r>
              <a:rPr lang="en-US" altLang="zh-TW" sz="2200" b="1" baseline="30000" dirty="0"/>
              <a:t>56 </a:t>
            </a:r>
            <a:r>
              <a:rPr lang="zh-TW" altLang="en-US" sz="2200" dirty="0"/>
              <a:t>人 子 来 不 是 要 灭 人 的 性 命 （ 或 作 ： 灵 魂 ； 下 同 ） ， 是 要 救 人 的 性 命 。 说 着 就 往 别 的 村 庄 去 了 （ 有 古 卷 只 有 五 十 五 节 首 句 ， 五 十 六 节 末 句 ） </a:t>
            </a:r>
            <a:r>
              <a:rPr lang="zh-TW" altLang="en-US" sz="2200" dirty="0" smtClean="0"/>
              <a:t>。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164416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352353"/>
            <a:ext cx="7264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b="1" baseline="30000" dirty="0" smtClean="0"/>
              <a:t>57</a:t>
            </a:r>
            <a:r>
              <a:rPr lang="en-US" altLang="zh-TW" sz="2200" b="1" dirty="0"/>
              <a:t> </a:t>
            </a:r>
            <a:r>
              <a:rPr lang="zh-TW" altLang="en-US" sz="2200" dirty="0"/>
              <a:t>他 们 走 路 的 时 候 ， 有 一 人 对 耶 稣 说 ： 你 无 论 往 那 里 去 ， 我 要 跟 从 你 。</a:t>
            </a:r>
          </a:p>
          <a:p>
            <a:r>
              <a:rPr lang="en-US" altLang="zh-TW" sz="2200" b="1" baseline="30000" dirty="0"/>
              <a:t>58</a:t>
            </a:r>
            <a:r>
              <a:rPr lang="en-US" altLang="zh-TW" sz="2200" b="1" dirty="0"/>
              <a:t> </a:t>
            </a:r>
            <a:r>
              <a:rPr lang="zh-TW" altLang="en-US" sz="2200" dirty="0"/>
              <a:t>耶 稣 说 ： 狐 狸 有 洞 ， 天 空 的 飞 鸟 有 窝 ， 只 是 人 子 没 有 枕 头 的 地 方 。</a:t>
            </a:r>
          </a:p>
          <a:p>
            <a:r>
              <a:rPr lang="en-US" altLang="zh-TW" sz="2200" b="1" baseline="30000" dirty="0"/>
              <a:t>59</a:t>
            </a:r>
            <a:r>
              <a:rPr lang="en-US" altLang="zh-TW" sz="2200" b="1" dirty="0"/>
              <a:t> </a:t>
            </a:r>
            <a:r>
              <a:rPr lang="zh-TW" altLang="en-US" sz="2200" dirty="0"/>
              <a:t>又 对 一 个 人 说 ： 跟 从 我 来 ！ 那 人 说 ： 主 ， 容 我 先 回 去 埋 葬 我 的 父 亲 。</a:t>
            </a:r>
          </a:p>
          <a:p>
            <a:r>
              <a:rPr lang="en-US" altLang="zh-TW" sz="2200" b="1" baseline="30000" dirty="0"/>
              <a:t>60</a:t>
            </a:r>
            <a:r>
              <a:rPr lang="en-US" altLang="zh-TW" sz="2200" b="1" dirty="0"/>
              <a:t> </a:t>
            </a:r>
            <a:r>
              <a:rPr lang="zh-TW" altLang="en-US" sz="2200" dirty="0"/>
              <a:t>耶 稣 说 ： 任 凭 死 人 埋 葬 他 们 的 死 人 ， 你 只 管 去 传 扬 神 国 的 道 。</a:t>
            </a:r>
          </a:p>
          <a:p>
            <a:r>
              <a:rPr lang="en-US" altLang="zh-TW" sz="2200" b="1" baseline="30000" dirty="0"/>
              <a:t>61</a:t>
            </a:r>
            <a:r>
              <a:rPr lang="en-US" altLang="zh-TW" sz="2200" b="1" dirty="0"/>
              <a:t> </a:t>
            </a:r>
            <a:r>
              <a:rPr lang="zh-TW" altLang="en-US" sz="2200" dirty="0"/>
              <a:t>又 有 一 人 说 ： 主 ， 我 要 跟 从 你 ， 但 容 我 先 去 辞 别 我 家 里 的 人 。</a:t>
            </a:r>
          </a:p>
          <a:p>
            <a:r>
              <a:rPr lang="en-US" altLang="zh-TW" sz="2200" b="1" dirty="0"/>
              <a:t>62 </a:t>
            </a:r>
            <a:r>
              <a:rPr lang="zh-TW" altLang="en-US" sz="2200" dirty="0"/>
              <a:t>耶 稣 说 ： 手 扶 着 犁 向 後 看 的 ， 不 配 进 神 的 国 。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6208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100" y="2908300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Context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990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64864</TotalTime>
  <Words>194</Words>
  <Application>Microsoft Macintosh PowerPoint</Application>
  <PresentationFormat>On-screen Show (4:3)</PresentationFormat>
  <Paragraphs>87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Elemental</vt:lpstr>
      <vt:lpstr>Healthy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1059</cp:revision>
  <cp:lastPrinted>2019-02-03T04:32:27Z</cp:lastPrinted>
  <dcterms:created xsi:type="dcterms:W3CDTF">2013-11-03T00:06:16Z</dcterms:created>
  <dcterms:modified xsi:type="dcterms:W3CDTF">2019-06-30T13:54:11Z</dcterms:modified>
</cp:coreProperties>
</file>