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872" r:id="rId3"/>
    <p:sldId id="953" r:id="rId4"/>
    <p:sldId id="954" r:id="rId5"/>
    <p:sldId id="836" r:id="rId6"/>
    <p:sldId id="937" r:id="rId7"/>
    <p:sldId id="942" r:id="rId8"/>
    <p:sldId id="943" r:id="rId9"/>
    <p:sldId id="956" r:id="rId10"/>
    <p:sldId id="955" r:id="rId11"/>
    <p:sldId id="958" r:id="rId12"/>
    <p:sldId id="969" r:id="rId13"/>
    <p:sldId id="946" r:id="rId14"/>
    <p:sldId id="959" r:id="rId15"/>
    <p:sldId id="961" r:id="rId16"/>
    <p:sldId id="962" r:id="rId17"/>
    <p:sldId id="964" r:id="rId18"/>
    <p:sldId id="963" r:id="rId19"/>
    <p:sldId id="864" r:id="rId20"/>
    <p:sldId id="927" r:id="rId21"/>
    <p:sldId id="957" r:id="rId22"/>
    <p:sldId id="965" r:id="rId23"/>
    <p:sldId id="967" r:id="rId24"/>
    <p:sldId id="966" r:id="rId25"/>
    <p:sldId id="96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648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10/6/18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October 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October 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October 6,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Church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Healthy Characteristics: </a:t>
            </a:r>
            <a:r>
              <a:rPr lang="en-US" sz="3200" dirty="0" smtClean="0"/>
              <a:t>Prayer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1100" y="2344360"/>
            <a:ext cx="6794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Devote </a:t>
            </a:r>
            <a:r>
              <a:rPr lang="mr-IN" sz="2400" b="1" dirty="0" smtClean="0">
                <a:latin typeface="Helvetica"/>
                <a:cs typeface="Helvetica"/>
              </a:rPr>
              <a:t>–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show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steadfast</a:t>
            </a:r>
            <a:r>
              <a:rPr lang="en-US" sz="2400" dirty="0">
                <a:latin typeface="Helvetica"/>
                <a:cs typeface="Helvetica"/>
              </a:rPr>
              <a:t> strength</a:t>
            </a:r>
            <a:r>
              <a:rPr lang="en-US" sz="2400" dirty="0" smtClean="0">
                <a:latin typeface="Helvetica"/>
                <a:cs typeface="Helvetica"/>
              </a:rPr>
              <a:t>, </a:t>
            </a:r>
            <a:r>
              <a:rPr lang="en-US" sz="2400" dirty="0" smtClean="0">
                <a:solidFill>
                  <a:srgbClr val="FFFF00"/>
                </a:solidFill>
                <a:latin typeface="Helvetica"/>
                <a:cs typeface="Helvetica"/>
              </a:rPr>
              <a:t>prevailing</a:t>
            </a:r>
            <a:r>
              <a:rPr lang="en-US" sz="2400" dirty="0" smtClean="0">
                <a:latin typeface="Helvetica"/>
                <a:cs typeface="Helvetica"/>
              </a:rPr>
              <a:t> strength – to </a:t>
            </a:r>
            <a:r>
              <a:rPr lang="en-US" sz="2400" dirty="0">
                <a:latin typeface="Helvetica"/>
                <a:cs typeface="Helvetica"/>
              </a:rPr>
              <a:t>consistently showing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strength which prevails</a:t>
            </a:r>
            <a:r>
              <a:rPr lang="en-US" sz="2400" dirty="0">
                <a:latin typeface="Helvetica"/>
                <a:cs typeface="Helvetica"/>
              </a:rPr>
              <a:t> (in spite of difficulties); to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endure</a:t>
            </a:r>
            <a:r>
              <a:rPr lang="en-US" sz="2400" dirty="0">
                <a:latin typeface="Helvetica"/>
                <a:cs typeface="Helvetica"/>
              </a:rPr>
              <a:t> (remain firm), staying in a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fixed direction</a:t>
            </a:r>
            <a:r>
              <a:rPr lang="en-US" sz="2400" dirty="0">
                <a:latin typeface="Helvetica"/>
                <a:cs typeface="Helvetic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46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3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501900"/>
            <a:ext cx="66929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They </a:t>
            </a:r>
            <a:r>
              <a:rPr lang="en-US" sz="2600" dirty="0">
                <a:latin typeface="Helvetica"/>
                <a:cs typeface="Helvetica"/>
              </a:rPr>
              <a:t>devoted themselves to the apostles’ teaching and to fellowship, to the breaking of bread and to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prayer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	Acts 2:42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2754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857499"/>
            <a:ext cx="62969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Five Reasons to Pray with Others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5015358" y="4611470"/>
            <a:ext cx="2310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Sharon </a:t>
            </a:r>
            <a:r>
              <a:rPr lang="en-US" sz="2000" dirty="0" smtClean="0">
                <a:latin typeface="Helvetica"/>
                <a:cs typeface="Helvetica"/>
              </a:rPr>
              <a:t>Gamble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8929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857499"/>
            <a:ext cx="2133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4000" dirty="0" smtClean="0">
                <a:latin typeface="Helvetica"/>
                <a:cs typeface="Helvetica"/>
              </a:rPr>
              <a:t>Focus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8656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857499"/>
            <a:ext cx="2903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4000" dirty="0" smtClean="0">
                <a:latin typeface="Helvetica"/>
                <a:cs typeface="Helvetica"/>
              </a:rPr>
              <a:t>Presence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8656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857499"/>
            <a:ext cx="2262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4000" dirty="0" smtClean="0">
                <a:latin typeface="Helvetica"/>
                <a:cs typeface="Helvetica"/>
              </a:rPr>
              <a:t>Insight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341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857499"/>
            <a:ext cx="3211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4000" dirty="0" smtClean="0">
                <a:latin typeface="Helvetica"/>
                <a:cs typeface="Helvetica"/>
              </a:rPr>
              <a:t>Obedience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341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2857499"/>
            <a:ext cx="3365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4000" dirty="0" smtClean="0">
                <a:latin typeface="Helvetica"/>
                <a:cs typeface="Helvetica"/>
              </a:rPr>
              <a:t>Community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341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5031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Lessons for Disciples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576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756" y="419099"/>
            <a:ext cx="4517644" cy="584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4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787744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Pray with the Church</a:t>
            </a:r>
            <a:endParaRPr lang="en-US" sz="28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4678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824"/>
            <a:ext cx="9144000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4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787744"/>
            <a:ext cx="45961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Pray with the Church</a:t>
            </a:r>
            <a:endParaRPr lang="en-US" sz="2800" dirty="0" smtClean="0">
              <a:latin typeface="Helvetica"/>
              <a:cs typeface="Helvetica"/>
            </a:endParaRPr>
          </a:p>
          <a:p>
            <a:endParaRPr lang="en-US" sz="2800" dirty="0">
              <a:latin typeface="Helvetica"/>
              <a:cs typeface="Helvetica"/>
            </a:endParaRPr>
          </a:p>
          <a:p>
            <a:endParaRPr lang="en-US" sz="2800" dirty="0" smtClean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Pray with your fellowship</a:t>
            </a:r>
            <a:endParaRPr lang="en-US" sz="28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1302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14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1787744"/>
            <a:ext cx="4596130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Pray with the Church</a:t>
            </a:r>
            <a:endParaRPr lang="en-US" sz="2800" dirty="0" smtClean="0">
              <a:latin typeface="Helvetica"/>
              <a:cs typeface="Helvetica"/>
            </a:endParaRPr>
          </a:p>
          <a:p>
            <a:endParaRPr lang="en-US" sz="2800" dirty="0">
              <a:latin typeface="Helvetica"/>
              <a:cs typeface="Helvetica"/>
            </a:endParaRPr>
          </a:p>
          <a:p>
            <a:endParaRPr lang="en-US" sz="2800" dirty="0" smtClean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Pray with your fellowship</a:t>
            </a:r>
            <a:endParaRPr lang="en-US" sz="2800" dirty="0" smtClean="0">
              <a:latin typeface="Helvetica"/>
              <a:cs typeface="Helvetica"/>
            </a:endParaRPr>
          </a:p>
          <a:p>
            <a:endParaRPr lang="en-US" sz="2800" dirty="0">
              <a:latin typeface="Helvetica"/>
              <a:cs typeface="Helvetica"/>
            </a:endParaRPr>
          </a:p>
          <a:p>
            <a:endParaRPr lang="en-US" sz="2800" dirty="0" smtClean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r>
              <a:rPr lang="en-US" sz="2800" dirty="0" smtClean="0">
                <a:latin typeface="Helvetica"/>
                <a:cs typeface="Helvetica"/>
              </a:rPr>
              <a:t>Pray with friends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1302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8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7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2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2857499"/>
            <a:ext cx="313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Biblical </a:t>
            </a:r>
            <a:r>
              <a:rPr lang="en-US" sz="3600" dirty="0" smtClean="0">
                <a:latin typeface="Helvetica"/>
                <a:cs typeface="Helvetica"/>
              </a:rPr>
              <a:t>Prayer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506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1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501900"/>
            <a:ext cx="66929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  <a:latin typeface="Helvetica"/>
                <a:cs typeface="Helvetica"/>
              </a:rPr>
              <a:t>They</a:t>
            </a:r>
            <a:r>
              <a:rPr lang="en-US" sz="2600" dirty="0" smtClean="0">
                <a:latin typeface="Helvetica"/>
                <a:cs typeface="Helvetica"/>
              </a:rPr>
              <a:t> </a:t>
            </a:r>
            <a:r>
              <a:rPr lang="en-US" sz="2600" dirty="0">
                <a:latin typeface="Helvetica"/>
                <a:cs typeface="Helvetica"/>
              </a:rPr>
              <a:t>devoted themselves to the apostles’ teaching and to fellowship, to the breaking of bread and to prayer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	Acts 2:42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105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2197100"/>
            <a:ext cx="62103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Helvetica"/>
                <a:cs typeface="Helvetica"/>
              </a:rPr>
              <a:t>P</a:t>
            </a:r>
            <a:r>
              <a:rPr lang="en-US" sz="2600" dirty="0" smtClean="0">
                <a:latin typeface="Helvetica"/>
                <a:cs typeface="Helvetica"/>
              </a:rPr>
              <a:t>rivate </a:t>
            </a:r>
            <a:r>
              <a:rPr lang="en-US" sz="2600" dirty="0">
                <a:latin typeface="Helvetica"/>
                <a:cs typeface="Helvetica"/>
              </a:rPr>
              <a:t>prayer is essential but insufficient. A healthy church not only prays but prays with one another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 smtClean="0">
              <a:latin typeface="Helvetica"/>
              <a:cs typeface="Helvetica"/>
            </a:endParaRP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International Missions Board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69719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501900"/>
            <a:ext cx="66929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They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devoted themselves</a:t>
            </a:r>
            <a:r>
              <a:rPr lang="en-US" sz="2600" dirty="0">
                <a:latin typeface="Helvetica"/>
                <a:cs typeface="Helvetica"/>
              </a:rPr>
              <a:t> to the apostles’ teaching and to fellowship, to the breaking of bread and to prayer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					Acts 2:42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450699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57618</TotalTime>
  <Words>163</Words>
  <Application>Microsoft Macintosh PowerPoint</Application>
  <PresentationFormat>On-screen Show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701</cp:revision>
  <dcterms:created xsi:type="dcterms:W3CDTF">2013-11-03T00:06:16Z</dcterms:created>
  <dcterms:modified xsi:type="dcterms:W3CDTF">2018-10-07T12:59:16Z</dcterms:modified>
</cp:coreProperties>
</file>