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F749-629C-4329-A534-813BCF081E5D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CC94-0BEB-4496-8A8B-76567894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F749-629C-4329-A534-813BCF081E5D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CC94-0BEB-4496-8A8B-76567894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0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r>
              <a:rPr lang="en-US" sz="6600" b="1" smtClean="0">
                <a:solidFill>
                  <a:srgbClr val="FFFF00"/>
                </a:solidFill>
                <a:ea typeface="微软简粗黑" pitchFamily="2" charset="-122"/>
              </a:rPr>
              <a:t>Building Altar</a:t>
            </a:r>
            <a:endParaRPr lang="en-US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71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sz="6000" b="1" smtClean="0">
                <a:solidFill>
                  <a:srgbClr val="FFFF00"/>
                </a:solidFill>
                <a:ea typeface="微软简粗黑" pitchFamily="2" charset="-122"/>
              </a:rPr>
              <a:t>Why Building Altar？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9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43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33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03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Building Three Levels of </a:t>
            </a:r>
            <a:br>
              <a:rPr lang="en-US" sz="4800" b="1" smtClean="0">
                <a:solidFill>
                  <a:srgbClr val="FFFF00"/>
                </a:solidFill>
                <a:effectLst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Family Altar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zh-TW" altLang="en-US" sz="72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937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2) </a:t>
            </a:r>
            <a:r>
              <a:rPr lang="en-US" altLang="zh-CN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Establishing Family Worship</a:t>
            </a:r>
            <a:r>
              <a:rPr lang="zh-CN" altLang="en-US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zh-CN" altLang="en-US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zh-CN" altLang="en-US" sz="54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254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2) </a:t>
            </a:r>
            <a:r>
              <a:rPr lang="en-US" altLang="zh-CN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Establishing Family Worship</a:t>
            </a:r>
            <a:r>
              <a:rPr lang="zh-CN" altLang="en-US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zh-CN" altLang="en-US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58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altLang="zh-CN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2) Establishing Family Worship</a:t>
            </a:r>
            <a:r>
              <a:rPr lang="zh-CN" altLang="en-US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zh-CN" altLang="en-US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49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Building Three Levels of </a:t>
            </a:r>
            <a:br>
              <a:rPr lang="en-US" sz="4800" b="1" smtClean="0">
                <a:solidFill>
                  <a:srgbClr val="FFFF00"/>
                </a:solidFill>
                <a:effectLst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Family Altar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zh-TW" altLang="en-US" sz="72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08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r>
              <a:rPr lang="en-US" altLang="zh-CN" sz="3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3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3) Praying for Family Members</a:t>
            </a:r>
            <a:endParaRPr lang="zh-CN" altLang="en-US" sz="6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362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3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3) Praying for Family Members</a:t>
            </a:r>
            <a:endParaRPr lang="zh-CN" altLang="en-US" sz="3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44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48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889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St. Augustine</a:t>
            </a:r>
            <a:endParaRPr lang="zh-CN" alt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710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01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32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 </a:t>
            </a:r>
            <a:endParaRPr lang="zh-TW" altLang="en-US">
              <a:ea typeface="新細明體" pitchFamily="18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80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0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Building Three Levels of </a:t>
            </a:r>
            <a:br>
              <a:rPr lang="en-US" sz="4800" b="1" smtClean="0">
                <a:solidFill>
                  <a:srgbClr val="FFFF00"/>
                </a:solidFill>
                <a:effectLst/>
              </a:rPr>
            </a:br>
            <a:r>
              <a:rPr lang="en-US" sz="4800" b="1" smtClean="0">
                <a:solidFill>
                  <a:srgbClr val="FFFF00"/>
                </a:solidFill>
                <a:effectLst/>
              </a:rPr>
              <a:t>Family Altar</a:t>
            </a:r>
            <a: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/>
            </a:r>
            <a:br>
              <a:rPr lang="en-US" altLang="zh-CN" sz="48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endParaRPr lang="zh-TW" altLang="en-US" sz="72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50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Setting Life Example: First Priority</a:t>
            </a:r>
            <a:endParaRPr lang="zh-CN" altLang="en-US" sz="32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5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Setting Life Example: </a:t>
            </a:r>
            <a:br>
              <a:rPr lang="en-US" altLang="zh-CN" sz="2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altLang="zh-CN" sz="2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First Priority</a:t>
            </a:r>
            <a:endParaRPr lang="zh-CN" altLang="en-US" sz="28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4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Setting Life Example: First Priority</a:t>
            </a:r>
            <a:endParaRPr lang="zh-CN" altLang="en-US" sz="3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58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Setting Life Example: </a:t>
            </a:r>
            <a:br>
              <a:rPr lang="en-US" altLang="zh-CN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</a:br>
            <a:r>
              <a:rPr lang="en-US" altLang="zh-CN" sz="4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First Priority</a:t>
            </a:r>
            <a:endParaRPr lang="zh-CN" altLang="en-US" sz="4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4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(4:3)</PresentationFormat>
  <Paragraphs>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新細明體</vt:lpstr>
      <vt:lpstr>SimSun</vt:lpstr>
      <vt:lpstr>微软简粗黑</vt:lpstr>
      <vt:lpstr>Arial</vt:lpstr>
      <vt:lpstr>Calibri</vt:lpstr>
      <vt:lpstr>Calibri Light</vt:lpstr>
      <vt:lpstr>Office Theme</vt:lpstr>
      <vt:lpstr>PowerPoint Presentation</vt:lpstr>
      <vt:lpstr>PowerPoint Presentation</vt:lpstr>
      <vt:lpstr> </vt:lpstr>
      <vt:lpstr>PowerPoint Presentation</vt:lpstr>
      <vt:lpstr>  Building Three Levels of  Family Altar </vt:lpstr>
      <vt:lpstr>1) Setting Life Example: First Priority</vt:lpstr>
      <vt:lpstr>1) Setting Life Example:  First Priority</vt:lpstr>
      <vt:lpstr>1) Setting Life Example: First Priority</vt:lpstr>
      <vt:lpstr>1) Setting Life Example:  First Priority</vt:lpstr>
      <vt:lpstr> Building Altar</vt:lpstr>
      <vt:lpstr>  Why Building Altar？</vt:lpstr>
      <vt:lpstr>PowerPoint Presentation</vt:lpstr>
      <vt:lpstr>PowerPoint Presentation</vt:lpstr>
      <vt:lpstr>PowerPoint Presentation</vt:lpstr>
      <vt:lpstr>  Building Three Levels of  Family Altar </vt:lpstr>
      <vt:lpstr>  2) Establishing Family Worship </vt:lpstr>
      <vt:lpstr>  2) Establishing Family Worship </vt:lpstr>
      <vt:lpstr>   2) Establishing Family Worship </vt:lpstr>
      <vt:lpstr>  Building Three Levels of  Family Altar </vt:lpstr>
      <vt:lpstr>  3) Praying for Family Members</vt:lpstr>
      <vt:lpstr>  3) Praying for Family Members</vt:lpstr>
      <vt:lpstr>PowerPoint Presentation</vt:lpstr>
      <vt:lpstr>PowerPoint Presentation</vt:lpstr>
      <vt:lpstr>St. Augustine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msb</dc:creator>
  <cp:lastModifiedBy>msb</cp:lastModifiedBy>
  <cp:revision>1</cp:revision>
  <dcterms:created xsi:type="dcterms:W3CDTF">2016-06-19T02:30:19Z</dcterms:created>
  <dcterms:modified xsi:type="dcterms:W3CDTF">2016-06-19T02:30:19Z</dcterms:modified>
</cp:coreProperties>
</file>