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60" r:id="rId5"/>
    <p:sldId id="259" r:id="rId6"/>
    <p:sldId id="267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9"/>
    <p:restoredTop sz="96327"/>
  </p:normalViewPr>
  <p:slideViewPr>
    <p:cSldViewPr snapToGrid="0" snapToObjects="1">
      <p:cViewPr varScale="1">
        <p:scale>
          <a:sx n="155" d="100"/>
          <a:sy n="155" d="100"/>
        </p:scale>
        <p:origin x="1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2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89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368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73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26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9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40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9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7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2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0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3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1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4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1879-D87A-3941-A9F9-A0DE5E9DF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911" y="2308749"/>
            <a:ext cx="6686549" cy="899760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我因耶和华心里有指望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5C8AF2-A06A-4249-9D4A-61F05FD75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8073" y="3850980"/>
            <a:ext cx="5308928" cy="844712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/>
              <a:t>耶利米哀歌</a:t>
            </a:r>
            <a:r>
              <a:rPr lang="en-US" altLang="zh-CN" sz="2400" dirty="0"/>
              <a:t>3:19-24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513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D77C-FBA1-5642-895C-7A30DAC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681775"/>
            <a:ext cx="6589199" cy="1280890"/>
          </a:xfrm>
        </p:spPr>
        <p:txBody>
          <a:bodyPr/>
          <a:lstStyle/>
          <a:p>
            <a:r>
              <a:rPr lang="ja-JP" altLang="en-US"/>
              <a:t>耶和华是我的份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34DF-CB35-BF47-A905-4D5CFDDC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70" y="1771135"/>
            <a:ext cx="8026399" cy="4082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24 </a:t>
            </a:r>
            <a:r>
              <a:rPr lang="ja-JP" altLang="en-US" sz="240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我心里说：“耶和华是我的</a:t>
            </a:r>
            <a:r>
              <a:rPr lang="ja-JP" altLang="en-US" sz="2400" b="1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份</a:t>
            </a:r>
            <a:r>
              <a:rPr lang="ja-JP" altLang="en-US" sz="240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，因此我要</a:t>
            </a:r>
            <a:r>
              <a:rPr lang="ja-JP" altLang="en-US" sz="2400" b="1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仰望</a:t>
            </a:r>
            <a:r>
              <a:rPr lang="ja-JP" altLang="en-US" sz="240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他。” </a:t>
            </a:r>
          </a:p>
          <a:p>
            <a:pPr marL="0" indent="0">
              <a:buNone/>
            </a:pP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B24F07-DD1D-A440-8FE7-5BDBCDD78117}"/>
              </a:ext>
            </a:extLst>
          </p:cNvPr>
          <p:cNvSpPr/>
          <p:nvPr/>
        </p:nvSpPr>
        <p:spPr>
          <a:xfrm>
            <a:off x="1002270" y="5207226"/>
            <a:ext cx="6864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民数记</a:t>
            </a:r>
            <a:r>
              <a:rPr 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18:20 </a:t>
            </a:r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耶和华对亚伦说：“你在以色列人的境内不可有产业，在他们中间也不可有份。我就是你的</a:t>
            </a:r>
            <a:r>
              <a:rPr lang="zh-CN" altLang="en-US" b="1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份</a:t>
            </a:r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，是你的产业。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982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8D44E099-FC66-4167-A593-8F6FBB5EE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7171E04-FEC4-4208-A619-A786E423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F3DE8019-884E-41C9-A54C-AC668CA526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62C1647-5880-4037-8FCE-16E1F646C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91082BE-FDAA-4A80-88B6-C5F5AD0C2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059FE918-3CB9-43E6-8025-22A9C21C4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E30464D7-34FF-42C8-8686-C3A865E90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07281894-7888-434B-BC17-FB67B4879C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7CDF6636-2EE5-4477-B1E7-136C9B4F3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6A01C238-0F7D-4DF5-A879-329020008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AA10B8D3-BE6D-40AB-BA54-12C4758E5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CD8C1DF-88C2-4F11-AA23-36D5B5BD3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AF01696-99FF-4093-938A-38D0C7223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29FAB3C-6A93-4306-8525-B9FC787B1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8838005D-B3A9-4E56-9BFB-3DD99E4BBB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6450237E-A2DE-4BA3-AF9F-06399E5CF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643E849-3FBA-4248-B0DF-9D6737E23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231C0782-59AA-4C4F-8B86-85102F701A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19975F5-4F93-41BF-9A6D-1E6CFDFF1D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E6458FC-D3D9-469F-A8FB-0431BD156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90B9693F-2248-4DB8-A528-52C13C636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11CC5E15-09A8-41A0-930D-434F7D8D6F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5566C56-67EC-43D7-A3D2-3CCBEDAFC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CF74AC36-5E17-4D3B-A93B-1645741EB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9818481-D2FB-4507-B11D-8C6342ACF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996F5F0-3979-44D1-9AE3-1251DA5D2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5C469C2-FE8F-491E-9139-7E7F8BB38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6538C979-F14E-4C6B-BE04-38CC5D7C1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D29BD510-E7CC-431C-9DC5-D07910F6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9144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8E0437A-FA20-4E33-95A8-BBC1FD5C7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583431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7E69A1-4F00-3540-89B6-F7CF4DEE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09" y="967417"/>
            <a:ext cx="3960345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3500">
                <a:solidFill>
                  <a:srgbClr val="FEFFFF"/>
                </a:solidFill>
              </a:rPr>
              <a:t>焦虑</a:t>
            </a:r>
            <a:endParaRPr lang="en-US" sz="3500">
              <a:solidFill>
                <a:srgbClr val="FEFFFF"/>
              </a:solidFill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776B16A-2CDA-5C43-9995-E238AD1EA8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" r="-2" b="-2"/>
          <a:stretch/>
        </p:blipFill>
        <p:spPr>
          <a:xfrm>
            <a:off x="4583430" y="-5534"/>
            <a:ext cx="4560569" cy="3431766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B739C25-6CBC-A94A-A786-E997A55200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" r="625" b="-4"/>
          <a:stretch/>
        </p:blipFill>
        <p:spPr>
          <a:xfrm>
            <a:off x="4583431" y="3426232"/>
            <a:ext cx="4560569" cy="3431768"/>
          </a:xfrm>
          <a:prstGeom prst="rect">
            <a:avLst/>
          </a:prstGeom>
        </p:spPr>
      </p:pic>
      <p:sp>
        <p:nvSpPr>
          <p:cNvPr id="49" name="Freeform 27">
            <a:extLst>
              <a:ext uri="{FF2B5EF4-FFF2-40B4-BE49-F238E27FC236}">
                <a16:creationId xmlns:a16="http://schemas.microsoft.com/office/drawing/2014/main" id="{C08A186A-A32B-412D-8105-6DDEC68B6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160904" cy="857047"/>
          </a:xfrm>
          <a:custGeom>
            <a:avLst/>
            <a:gdLst>
              <a:gd name="connsiteX0" fmla="*/ 0 w 6881206"/>
              <a:gd name="connsiteY0" fmla="*/ 0 h 857047"/>
              <a:gd name="connsiteX1" fmla="*/ 653445 w 6881206"/>
              <a:gd name="connsiteY1" fmla="*/ 0 h 857047"/>
              <a:gd name="connsiteX2" fmla="*/ 1156123 w 6881206"/>
              <a:gd name="connsiteY2" fmla="*/ 0 h 857047"/>
              <a:gd name="connsiteX3" fmla="*/ 1380221 w 6881206"/>
              <a:gd name="connsiteY3" fmla="*/ 0 h 857047"/>
              <a:gd name="connsiteX4" fmla="*/ 1444324 w 6881206"/>
              <a:gd name="connsiteY4" fmla="*/ 0 h 857047"/>
              <a:gd name="connsiteX5" fmla="*/ 1522072 w 6881206"/>
              <a:gd name="connsiteY5" fmla="*/ 0 h 857047"/>
              <a:gd name="connsiteX6" fmla="*/ 1596570 w 6881206"/>
              <a:gd name="connsiteY6" fmla="*/ 0 h 857047"/>
              <a:gd name="connsiteX7" fmla="*/ 1893047 w 6881206"/>
              <a:gd name="connsiteY7" fmla="*/ 0 h 857047"/>
              <a:gd name="connsiteX8" fmla="*/ 1978260 w 6881206"/>
              <a:gd name="connsiteY8" fmla="*/ 0 h 857047"/>
              <a:gd name="connsiteX9" fmla="*/ 2032793 w 6881206"/>
              <a:gd name="connsiteY9" fmla="*/ 0 h 857047"/>
              <a:gd name="connsiteX10" fmla="*/ 2095032 w 6881206"/>
              <a:gd name="connsiteY10" fmla="*/ 0 h 857047"/>
              <a:gd name="connsiteX11" fmla="*/ 2574748 w 6881206"/>
              <a:gd name="connsiteY11" fmla="*/ 0 h 857047"/>
              <a:gd name="connsiteX12" fmla="*/ 2712413 w 6881206"/>
              <a:gd name="connsiteY12" fmla="*/ 0 h 857047"/>
              <a:gd name="connsiteX13" fmla="*/ 2724164 w 6881206"/>
              <a:gd name="connsiteY13" fmla="*/ 0 h 857047"/>
              <a:gd name="connsiteX14" fmla="*/ 2806423 w 6881206"/>
              <a:gd name="connsiteY14" fmla="*/ 0 h 857047"/>
              <a:gd name="connsiteX15" fmla="*/ 2975563 w 6881206"/>
              <a:gd name="connsiteY15" fmla="*/ 0 h 857047"/>
              <a:gd name="connsiteX16" fmla="*/ 3029696 w 6881206"/>
              <a:gd name="connsiteY16" fmla="*/ 0 h 857047"/>
              <a:gd name="connsiteX17" fmla="*/ 3216247 w 6881206"/>
              <a:gd name="connsiteY17" fmla="*/ 0 h 857047"/>
              <a:gd name="connsiteX18" fmla="*/ 3464491 w 6881206"/>
              <a:gd name="connsiteY18" fmla="*/ 0 h 857047"/>
              <a:gd name="connsiteX19" fmla="*/ 3476820 w 6881206"/>
              <a:gd name="connsiteY19" fmla="*/ 0 h 857047"/>
              <a:gd name="connsiteX20" fmla="*/ 3508932 w 6881206"/>
              <a:gd name="connsiteY20" fmla="*/ 0 h 857047"/>
              <a:gd name="connsiteX21" fmla="*/ 3518154 w 6881206"/>
              <a:gd name="connsiteY21" fmla="*/ 0 h 857047"/>
              <a:gd name="connsiteX22" fmla="*/ 3563124 w 6881206"/>
              <a:gd name="connsiteY22" fmla="*/ 0 h 857047"/>
              <a:gd name="connsiteX23" fmla="*/ 3568615 w 6881206"/>
              <a:gd name="connsiteY23" fmla="*/ 0 h 857047"/>
              <a:gd name="connsiteX24" fmla="*/ 3582711 w 6881206"/>
              <a:gd name="connsiteY24" fmla="*/ 0 h 857047"/>
              <a:gd name="connsiteX25" fmla="*/ 3607047 w 6881206"/>
              <a:gd name="connsiteY25" fmla="*/ 0 h 857047"/>
              <a:gd name="connsiteX26" fmla="*/ 3711363 w 6881206"/>
              <a:gd name="connsiteY26" fmla="*/ 0 h 857047"/>
              <a:gd name="connsiteX27" fmla="*/ 3757936 w 6881206"/>
              <a:gd name="connsiteY27" fmla="*/ 0 h 857047"/>
              <a:gd name="connsiteX28" fmla="*/ 3914505 w 6881206"/>
              <a:gd name="connsiteY28" fmla="*/ 0 h 857047"/>
              <a:gd name="connsiteX29" fmla="*/ 4099165 w 6881206"/>
              <a:gd name="connsiteY29" fmla="*/ 0 h 857047"/>
              <a:gd name="connsiteX30" fmla="*/ 4176573 w 6881206"/>
              <a:gd name="connsiteY30" fmla="*/ 0 h 857047"/>
              <a:gd name="connsiteX31" fmla="*/ 4211043 w 6881206"/>
              <a:gd name="connsiteY31" fmla="*/ 0 h 857047"/>
              <a:gd name="connsiteX32" fmla="*/ 4249415 w 6881206"/>
              <a:gd name="connsiteY32" fmla="*/ 0 h 857047"/>
              <a:gd name="connsiteX33" fmla="*/ 4292911 w 6881206"/>
              <a:gd name="connsiteY33" fmla="*/ 0 h 857047"/>
              <a:gd name="connsiteX34" fmla="*/ 4715176 w 6881206"/>
              <a:gd name="connsiteY34" fmla="*/ 0 h 857047"/>
              <a:gd name="connsiteX35" fmla="*/ 4749035 w 6881206"/>
              <a:gd name="connsiteY35" fmla="*/ 0 h 857047"/>
              <a:gd name="connsiteX36" fmla="*/ 5107279 w 6881206"/>
              <a:gd name="connsiteY36" fmla="*/ 0 h 857047"/>
              <a:gd name="connsiteX37" fmla="*/ 5446306 w 6881206"/>
              <a:gd name="connsiteY37" fmla="*/ 0 h 857047"/>
              <a:gd name="connsiteX38" fmla="*/ 5654500 w 6881206"/>
              <a:gd name="connsiteY38" fmla="*/ 0 h 857047"/>
              <a:gd name="connsiteX39" fmla="*/ 5879355 w 6881206"/>
              <a:gd name="connsiteY39" fmla="*/ 0 h 857047"/>
              <a:gd name="connsiteX40" fmla="*/ 6374171 w 6881206"/>
              <a:gd name="connsiteY40" fmla="*/ 0 h 857047"/>
              <a:gd name="connsiteX41" fmla="*/ 6382691 w 6881206"/>
              <a:gd name="connsiteY41" fmla="*/ 0 h 857047"/>
              <a:gd name="connsiteX42" fmla="*/ 6406881 w 6881206"/>
              <a:gd name="connsiteY42" fmla="*/ 10516 h 857047"/>
              <a:gd name="connsiteX43" fmla="*/ 6411719 w 6881206"/>
              <a:gd name="connsiteY43" fmla="*/ 15774 h 857047"/>
              <a:gd name="connsiteX44" fmla="*/ 6412418 w 6881206"/>
              <a:gd name="connsiteY44" fmla="*/ 16534 h 857047"/>
              <a:gd name="connsiteX45" fmla="*/ 6413765 w 6881206"/>
              <a:gd name="connsiteY45" fmla="*/ 17998 h 857047"/>
              <a:gd name="connsiteX46" fmla="*/ 6418286 w 6881206"/>
              <a:gd name="connsiteY46" fmla="*/ 21854 h 857047"/>
              <a:gd name="connsiteX47" fmla="*/ 6867337 w 6881206"/>
              <a:gd name="connsiteY47" fmla="*/ 404863 h 857047"/>
              <a:gd name="connsiteX48" fmla="*/ 6867337 w 6881206"/>
              <a:gd name="connsiteY48" fmla="*/ 452185 h 857047"/>
              <a:gd name="connsiteX49" fmla="*/ 6491457 w 6881206"/>
              <a:gd name="connsiteY49" fmla="*/ 772784 h 857047"/>
              <a:gd name="connsiteX50" fmla="*/ 6413765 w 6881206"/>
              <a:gd name="connsiteY50" fmla="*/ 839050 h 857047"/>
              <a:gd name="connsiteX51" fmla="*/ 6411719 w 6881206"/>
              <a:gd name="connsiteY51" fmla="*/ 841273 h 857047"/>
              <a:gd name="connsiteX52" fmla="*/ 6406881 w 6881206"/>
              <a:gd name="connsiteY52" fmla="*/ 846531 h 857047"/>
              <a:gd name="connsiteX53" fmla="*/ 6382691 w 6881206"/>
              <a:gd name="connsiteY53" fmla="*/ 857047 h 857047"/>
              <a:gd name="connsiteX54" fmla="*/ 6374171 w 6881206"/>
              <a:gd name="connsiteY54" fmla="*/ 857047 h 857047"/>
              <a:gd name="connsiteX55" fmla="*/ 6368680 w 6881206"/>
              <a:gd name="connsiteY55" fmla="*/ 857047 h 857047"/>
              <a:gd name="connsiteX56" fmla="*/ 6348221 w 6881206"/>
              <a:gd name="connsiteY56" fmla="*/ 857047 h 857047"/>
              <a:gd name="connsiteX57" fmla="*/ 6330248 w 6881206"/>
              <a:gd name="connsiteY57" fmla="*/ 857047 h 857047"/>
              <a:gd name="connsiteX58" fmla="*/ 6266353 w 6881206"/>
              <a:gd name="connsiteY58" fmla="*/ 857047 h 857047"/>
              <a:gd name="connsiteX59" fmla="*/ 6225932 w 6881206"/>
              <a:gd name="connsiteY59" fmla="*/ 857047 h 857047"/>
              <a:gd name="connsiteX60" fmla="*/ 6106926 w 6881206"/>
              <a:gd name="connsiteY60" fmla="*/ 857047 h 857047"/>
              <a:gd name="connsiteX61" fmla="*/ 6022790 w 6881206"/>
              <a:gd name="connsiteY61" fmla="*/ 857047 h 857047"/>
              <a:gd name="connsiteX62" fmla="*/ 5844088 w 6881206"/>
              <a:gd name="connsiteY62" fmla="*/ 857047 h 857047"/>
              <a:gd name="connsiteX63" fmla="*/ 5687880 w 6881206"/>
              <a:gd name="connsiteY63" fmla="*/ 857047 h 857047"/>
              <a:gd name="connsiteX64" fmla="*/ 5451985 w 6881206"/>
              <a:gd name="connsiteY64" fmla="*/ 857047 h 857047"/>
              <a:gd name="connsiteX65" fmla="*/ 5188261 w 6881206"/>
              <a:gd name="connsiteY65" fmla="*/ 857047 h 857047"/>
              <a:gd name="connsiteX66" fmla="*/ 4904764 w 6881206"/>
              <a:gd name="connsiteY66" fmla="*/ 857047 h 857047"/>
              <a:gd name="connsiteX67" fmla="*/ 4490989 w 6881206"/>
              <a:gd name="connsiteY67" fmla="*/ 857047 h 857047"/>
              <a:gd name="connsiteX68" fmla="*/ 4176573 w 6881206"/>
              <a:gd name="connsiteY68" fmla="*/ 857047 h 857047"/>
              <a:gd name="connsiteX69" fmla="*/ 4099165 w 6881206"/>
              <a:gd name="connsiteY69" fmla="*/ 857047 h 857047"/>
              <a:gd name="connsiteX70" fmla="*/ 4089943 w 6881206"/>
              <a:gd name="connsiteY70" fmla="*/ 857047 h 857047"/>
              <a:gd name="connsiteX71" fmla="*/ 4057940 w 6881206"/>
              <a:gd name="connsiteY71" fmla="*/ 857047 h 857047"/>
              <a:gd name="connsiteX72" fmla="*/ 4025386 w 6881206"/>
              <a:gd name="connsiteY72" fmla="*/ 857047 h 857047"/>
              <a:gd name="connsiteX73" fmla="*/ 3850160 w 6881206"/>
              <a:gd name="connsiteY73" fmla="*/ 857047 h 857047"/>
              <a:gd name="connsiteX74" fmla="*/ 3563124 w 6881206"/>
              <a:gd name="connsiteY74" fmla="*/ 857047 h 857047"/>
              <a:gd name="connsiteX75" fmla="*/ 3550795 w 6881206"/>
              <a:gd name="connsiteY75" fmla="*/ 857047 h 857047"/>
              <a:gd name="connsiteX76" fmla="*/ 3508932 w 6881206"/>
              <a:gd name="connsiteY76" fmla="*/ 857047 h 857047"/>
              <a:gd name="connsiteX77" fmla="*/ 3483683 w 6881206"/>
              <a:gd name="connsiteY77" fmla="*/ 857047 h 857047"/>
              <a:gd name="connsiteX78" fmla="*/ 3464491 w 6881206"/>
              <a:gd name="connsiteY78" fmla="*/ 857047 h 857047"/>
              <a:gd name="connsiteX79" fmla="*/ 3452740 w 6881206"/>
              <a:gd name="connsiteY79" fmla="*/ 857047 h 857047"/>
              <a:gd name="connsiteX80" fmla="*/ 3423719 w 6881206"/>
              <a:gd name="connsiteY80" fmla="*/ 857047 h 857047"/>
              <a:gd name="connsiteX81" fmla="*/ 3370481 w 6881206"/>
              <a:gd name="connsiteY81" fmla="*/ 857047 h 857047"/>
              <a:gd name="connsiteX82" fmla="*/ 3306946 w 6881206"/>
              <a:gd name="connsiteY82" fmla="*/ 857047 h 857047"/>
              <a:gd name="connsiteX83" fmla="*/ 3147208 w 6881206"/>
              <a:gd name="connsiteY83" fmla="*/ 857047 h 857047"/>
              <a:gd name="connsiteX84" fmla="*/ 3114429 w 6881206"/>
              <a:gd name="connsiteY84" fmla="*/ 857047 h 857047"/>
              <a:gd name="connsiteX85" fmla="*/ 2960658 w 6881206"/>
              <a:gd name="connsiteY85" fmla="*/ 857047 h 857047"/>
              <a:gd name="connsiteX86" fmla="*/ 2827230 w 6881206"/>
              <a:gd name="connsiteY86" fmla="*/ 857047 h 857047"/>
              <a:gd name="connsiteX87" fmla="*/ 2712413 w 6881206"/>
              <a:gd name="connsiteY87" fmla="*/ 857047 h 857047"/>
              <a:gd name="connsiteX88" fmla="*/ 2680242 w 6881206"/>
              <a:gd name="connsiteY88" fmla="*/ 857047 h 857047"/>
              <a:gd name="connsiteX89" fmla="*/ 2603835 w 6881206"/>
              <a:gd name="connsiteY89" fmla="*/ 857047 h 857047"/>
              <a:gd name="connsiteX90" fmla="*/ 2455042 w 6881206"/>
              <a:gd name="connsiteY90" fmla="*/ 857047 h 857047"/>
              <a:gd name="connsiteX91" fmla="*/ 2426415 w 6881206"/>
              <a:gd name="connsiteY91" fmla="*/ 857047 h 857047"/>
              <a:gd name="connsiteX92" fmla="*/ 2209736 w 6881206"/>
              <a:gd name="connsiteY92" fmla="*/ 857047 h 857047"/>
              <a:gd name="connsiteX93" fmla="*/ 1893047 w 6881206"/>
              <a:gd name="connsiteY93" fmla="*/ 857047 h 857047"/>
              <a:gd name="connsiteX94" fmla="*/ 1885034 w 6881206"/>
              <a:gd name="connsiteY94" fmla="*/ 857047 h 857047"/>
              <a:gd name="connsiteX95" fmla="*/ 1843786 w 6881206"/>
              <a:gd name="connsiteY95" fmla="*/ 857047 h 857047"/>
              <a:gd name="connsiteX96" fmla="*/ 1828944 w 6881206"/>
              <a:gd name="connsiteY96" fmla="*/ 857047 h 857047"/>
              <a:gd name="connsiteX97" fmla="*/ 1380221 w 6881206"/>
              <a:gd name="connsiteY97" fmla="*/ 857047 h 857047"/>
              <a:gd name="connsiteX98" fmla="*/ 1333065 w 6881206"/>
              <a:gd name="connsiteY98" fmla="*/ 857047 h 857047"/>
              <a:gd name="connsiteX99" fmla="*/ 653445 w 6881206"/>
              <a:gd name="connsiteY99" fmla="*/ 857047 h 857047"/>
              <a:gd name="connsiteX100" fmla="*/ 0 w 6881206"/>
              <a:gd name="connsiteY100" fmla="*/ 857047 h 857047"/>
              <a:gd name="connsiteX101" fmla="*/ 0 w 6881206"/>
              <a:gd name="connsiteY101" fmla="*/ 0 h 857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6881206" h="857047">
                <a:moveTo>
                  <a:pt x="0" y="0"/>
                </a:moveTo>
                <a:cubicBezTo>
                  <a:pt x="0" y="0"/>
                  <a:pt x="0" y="0"/>
                  <a:pt x="653445" y="0"/>
                </a:cubicBezTo>
                <a:cubicBezTo>
                  <a:pt x="653445" y="0"/>
                  <a:pt x="653445" y="0"/>
                  <a:pt x="1156123" y="0"/>
                </a:cubicBezTo>
                <a:lnTo>
                  <a:pt x="1380221" y="0"/>
                </a:lnTo>
                <a:cubicBezTo>
                  <a:pt x="1380221" y="0"/>
                  <a:pt x="1380221" y="0"/>
                  <a:pt x="1444324" y="0"/>
                </a:cubicBezTo>
                <a:lnTo>
                  <a:pt x="1522072" y="0"/>
                </a:lnTo>
                <a:lnTo>
                  <a:pt x="1596570" y="0"/>
                </a:lnTo>
                <a:cubicBezTo>
                  <a:pt x="1668686" y="0"/>
                  <a:pt x="1764840" y="0"/>
                  <a:pt x="1893047" y="0"/>
                </a:cubicBezTo>
                <a:cubicBezTo>
                  <a:pt x="1893047" y="0"/>
                  <a:pt x="1893047" y="0"/>
                  <a:pt x="1978260" y="0"/>
                </a:cubicBezTo>
                <a:lnTo>
                  <a:pt x="2032793" y="0"/>
                </a:lnTo>
                <a:lnTo>
                  <a:pt x="2095032" y="0"/>
                </a:lnTo>
                <a:cubicBezTo>
                  <a:pt x="2196025" y="0"/>
                  <a:pt x="2347515" y="0"/>
                  <a:pt x="2574748" y="0"/>
                </a:cubicBezTo>
                <a:lnTo>
                  <a:pt x="2712413" y="0"/>
                </a:lnTo>
                <a:lnTo>
                  <a:pt x="2724164" y="0"/>
                </a:lnTo>
                <a:lnTo>
                  <a:pt x="2806423" y="0"/>
                </a:lnTo>
                <a:lnTo>
                  <a:pt x="2975563" y="0"/>
                </a:lnTo>
                <a:lnTo>
                  <a:pt x="3029696" y="0"/>
                </a:lnTo>
                <a:lnTo>
                  <a:pt x="3216247" y="0"/>
                </a:lnTo>
                <a:lnTo>
                  <a:pt x="3464491" y="0"/>
                </a:lnTo>
                <a:lnTo>
                  <a:pt x="3476820" y="0"/>
                </a:lnTo>
                <a:lnTo>
                  <a:pt x="3508932" y="0"/>
                </a:lnTo>
                <a:cubicBezTo>
                  <a:pt x="3508932" y="0"/>
                  <a:pt x="3508932" y="0"/>
                  <a:pt x="3518154" y="0"/>
                </a:cubicBezTo>
                <a:lnTo>
                  <a:pt x="3563124" y="0"/>
                </a:lnTo>
                <a:lnTo>
                  <a:pt x="3568615" y="0"/>
                </a:lnTo>
                <a:lnTo>
                  <a:pt x="3582711" y="0"/>
                </a:lnTo>
                <a:lnTo>
                  <a:pt x="3607047" y="0"/>
                </a:lnTo>
                <a:lnTo>
                  <a:pt x="3711363" y="0"/>
                </a:lnTo>
                <a:lnTo>
                  <a:pt x="3757936" y="0"/>
                </a:lnTo>
                <a:lnTo>
                  <a:pt x="3914505" y="0"/>
                </a:lnTo>
                <a:lnTo>
                  <a:pt x="4099165" y="0"/>
                </a:lnTo>
                <a:cubicBezTo>
                  <a:pt x="4099165" y="0"/>
                  <a:pt x="4099165" y="0"/>
                  <a:pt x="4176573" y="0"/>
                </a:cubicBezTo>
                <a:cubicBezTo>
                  <a:pt x="4176573" y="0"/>
                  <a:pt x="4176573" y="0"/>
                  <a:pt x="4211043" y="0"/>
                </a:cubicBezTo>
                <a:lnTo>
                  <a:pt x="4249415" y="0"/>
                </a:lnTo>
                <a:lnTo>
                  <a:pt x="4292911" y="0"/>
                </a:lnTo>
                <a:cubicBezTo>
                  <a:pt x="4370470" y="0"/>
                  <a:pt x="4499735" y="0"/>
                  <a:pt x="4715176" y="0"/>
                </a:cubicBezTo>
                <a:lnTo>
                  <a:pt x="4749035" y="0"/>
                </a:lnTo>
                <a:lnTo>
                  <a:pt x="5107279" y="0"/>
                </a:lnTo>
                <a:lnTo>
                  <a:pt x="5446306" y="0"/>
                </a:lnTo>
                <a:lnTo>
                  <a:pt x="5654500" y="0"/>
                </a:lnTo>
                <a:lnTo>
                  <a:pt x="5879355" y="0"/>
                </a:lnTo>
                <a:lnTo>
                  <a:pt x="6374171" y="0"/>
                </a:lnTo>
                <a:lnTo>
                  <a:pt x="6382691" y="0"/>
                </a:lnTo>
                <a:cubicBezTo>
                  <a:pt x="6392367" y="0"/>
                  <a:pt x="6402043" y="5258"/>
                  <a:pt x="6406881" y="10516"/>
                </a:cubicBezTo>
                <a:cubicBezTo>
                  <a:pt x="6406881" y="10516"/>
                  <a:pt x="6411719" y="10516"/>
                  <a:pt x="6411719" y="15774"/>
                </a:cubicBezTo>
                <a:cubicBezTo>
                  <a:pt x="6411719" y="15774"/>
                  <a:pt x="6411719" y="15774"/>
                  <a:pt x="6412418" y="16534"/>
                </a:cubicBezTo>
                <a:lnTo>
                  <a:pt x="6413765" y="17998"/>
                </a:lnTo>
                <a:lnTo>
                  <a:pt x="6418286" y="21854"/>
                </a:lnTo>
                <a:cubicBezTo>
                  <a:pt x="6439669" y="40092"/>
                  <a:pt x="6525203" y="113046"/>
                  <a:pt x="6867337" y="404863"/>
                </a:cubicBezTo>
                <a:cubicBezTo>
                  <a:pt x="6885830" y="415379"/>
                  <a:pt x="6885830" y="436411"/>
                  <a:pt x="6867337" y="452185"/>
                </a:cubicBezTo>
                <a:cubicBezTo>
                  <a:pt x="6867337" y="452185"/>
                  <a:pt x="6867337" y="452185"/>
                  <a:pt x="6491457" y="772784"/>
                </a:cubicBezTo>
                <a:lnTo>
                  <a:pt x="6413765" y="839050"/>
                </a:lnTo>
                <a:lnTo>
                  <a:pt x="6411719" y="841273"/>
                </a:lnTo>
                <a:cubicBezTo>
                  <a:pt x="6411719" y="841273"/>
                  <a:pt x="6406881" y="841273"/>
                  <a:pt x="6406881" y="846531"/>
                </a:cubicBezTo>
                <a:cubicBezTo>
                  <a:pt x="6402043" y="851789"/>
                  <a:pt x="6392367" y="857047"/>
                  <a:pt x="6382691" y="857047"/>
                </a:cubicBezTo>
                <a:lnTo>
                  <a:pt x="6374171" y="857047"/>
                </a:lnTo>
                <a:lnTo>
                  <a:pt x="6368680" y="857047"/>
                </a:lnTo>
                <a:lnTo>
                  <a:pt x="6348221" y="857047"/>
                </a:lnTo>
                <a:lnTo>
                  <a:pt x="6330248" y="857047"/>
                </a:lnTo>
                <a:lnTo>
                  <a:pt x="6266353" y="857047"/>
                </a:lnTo>
                <a:lnTo>
                  <a:pt x="6225932" y="857047"/>
                </a:lnTo>
                <a:lnTo>
                  <a:pt x="6106926" y="857047"/>
                </a:lnTo>
                <a:lnTo>
                  <a:pt x="6022790" y="857047"/>
                </a:lnTo>
                <a:lnTo>
                  <a:pt x="5844088" y="857047"/>
                </a:lnTo>
                <a:lnTo>
                  <a:pt x="5687880" y="857047"/>
                </a:lnTo>
                <a:lnTo>
                  <a:pt x="5451985" y="857047"/>
                </a:lnTo>
                <a:lnTo>
                  <a:pt x="5188261" y="857047"/>
                </a:lnTo>
                <a:lnTo>
                  <a:pt x="4904764" y="857047"/>
                </a:lnTo>
                <a:lnTo>
                  <a:pt x="4490989" y="857047"/>
                </a:lnTo>
                <a:lnTo>
                  <a:pt x="4176573" y="857047"/>
                </a:lnTo>
                <a:cubicBezTo>
                  <a:pt x="4176573" y="857047"/>
                  <a:pt x="4176573" y="857047"/>
                  <a:pt x="4099165" y="857047"/>
                </a:cubicBezTo>
                <a:cubicBezTo>
                  <a:pt x="4099165" y="857047"/>
                  <a:pt x="4099165" y="857047"/>
                  <a:pt x="4089943" y="857047"/>
                </a:cubicBezTo>
                <a:lnTo>
                  <a:pt x="4057940" y="857047"/>
                </a:lnTo>
                <a:lnTo>
                  <a:pt x="4025386" y="857047"/>
                </a:lnTo>
                <a:cubicBezTo>
                  <a:pt x="3988496" y="857047"/>
                  <a:pt x="3933162" y="857047"/>
                  <a:pt x="3850160" y="857047"/>
                </a:cubicBezTo>
                <a:lnTo>
                  <a:pt x="3563124" y="857047"/>
                </a:lnTo>
                <a:lnTo>
                  <a:pt x="3550795" y="857047"/>
                </a:lnTo>
                <a:lnTo>
                  <a:pt x="3508932" y="857047"/>
                </a:lnTo>
                <a:cubicBezTo>
                  <a:pt x="3508932" y="857047"/>
                  <a:pt x="3508932" y="857047"/>
                  <a:pt x="3483683" y="857047"/>
                </a:cubicBezTo>
                <a:lnTo>
                  <a:pt x="3464491" y="857047"/>
                </a:lnTo>
                <a:lnTo>
                  <a:pt x="3452740" y="857047"/>
                </a:lnTo>
                <a:lnTo>
                  <a:pt x="3423719" y="857047"/>
                </a:lnTo>
                <a:lnTo>
                  <a:pt x="3370481" y="857047"/>
                </a:lnTo>
                <a:lnTo>
                  <a:pt x="3306946" y="857047"/>
                </a:lnTo>
                <a:lnTo>
                  <a:pt x="3147208" y="857047"/>
                </a:lnTo>
                <a:lnTo>
                  <a:pt x="3114429" y="857047"/>
                </a:lnTo>
                <a:lnTo>
                  <a:pt x="2960658" y="857047"/>
                </a:lnTo>
                <a:lnTo>
                  <a:pt x="2827230" y="857047"/>
                </a:lnTo>
                <a:lnTo>
                  <a:pt x="2712413" y="857047"/>
                </a:lnTo>
                <a:lnTo>
                  <a:pt x="2680242" y="857047"/>
                </a:lnTo>
                <a:lnTo>
                  <a:pt x="2603835" y="857047"/>
                </a:lnTo>
                <a:lnTo>
                  <a:pt x="2455042" y="857047"/>
                </a:lnTo>
                <a:lnTo>
                  <a:pt x="2426415" y="857047"/>
                </a:lnTo>
                <a:lnTo>
                  <a:pt x="2209736" y="857047"/>
                </a:lnTo>
                <a:lnTo>
                  <a:pt x="1893047" y="857047"/>
                </a:lnTo>
                <a:cubicBezTo>
                  <a:pt x="1893047" y="857047"/>
                  <a:pt x="1893047" y="857047"/>
                  <a:pt x="1885034" y="857047"/>
                </a:cubicBezTo>
                <a:lnTo>
                  <a:pt x="1843786" y="857047"/>
                </a:lnTo>
                <a:lnTo>
                  <a:pt x="1828944" y="857047"/>
                </a:lnTo>
                <a:cubicBezTo>
                  <a:pt x="1764840" y="857047"/>
                  <a:pt x="1636634" y="857047"/>
                  <a:pt x="1380221" y="857047"/>
                </a:cubicBezTo>
                <a:lnTo>
                  <a:pt x="1333065" y="857047"/>
                </a:lnTo>
                <a:cubicBezTo>
                  <a:pt x="1136016" y="857047"/>
                  <a:pt x="910816" y="857047"/>
                  <a:pt x="653445" y="857047"/>
                </a:cubicBezTo>
                <a:cubicBezTo>
                  <a:pt x="653445" y="857047"/>
                  <a:pt x="653445" y="857047"/>
                  <a:pt x="0" y="857047"/>
                </a:cubicBezTo>
                <a:cubicBezTo>
                  <a:pt x="0" y="857047"/>
                  <a:pt x="0" y="85704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3B06D1C-75DF-4E0C-B26C-78A4F8B39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83430" y="3426233"/>
            <a:ext cx="4560570" cy="0"/>
          </a:xfrm>
          <a:prstGeom prst="line">
            <a:avLst/>
          </a:prstGeom>
          <a:ln w="50800" cap="flat">
            <a:solidFill>
              <a:schemeClr val="bg2">
                <a:lumMod val="1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71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D77C-FBA1-5642-895C-7A30DAC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681775"/>
            <a:ext cx="6589199" cy="1280890"/>
          </a:xfrm>
        </p:spPr>
        <p:txBody>
          <a:bodyPr/>
          <a:lstStyle/>
          <a:p>
            <a:r>
              <a:rPr lang="ja-JP" altLang="en-US"/>
              <a:t>讲道经文</a:t>
            </a:r>
            <a:r>
              <a:rPr lang="zh-CN" altLang="en-US" dirty="0"/>
              <a:t>：</a:t>
            </a:r>
            <a:r>
              <a:rPr lang="ja-JP" altLang="en-US"/>
              <a:t>耶利米哀歌</a:t>
            </a:r>
            <a:r>
              <a:rPr lang="en-US" altLang="zh-CN" dirty="0"/>
              <a:t>3:19-24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34DF-CB35-BF47-A905-4D5CFDDC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70" y="1771135"/>
            <a:ext cx="8026399" cy="408242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000" dirty="0"/>
              <a:t>19 </a:t>
            </a:r>
            <a:r>
              <a:rPr lang="zh-CN" altLang="en-US" sz="6000" dirty="0"/>
              <a:t>耶和华啊，求你</a:t>
            </a:r>
            <a:r>
              <a:rPr lang="zh-CN" altLang="en-US" sz="6000" b="1" dirty="0"/>
              <a:t>记念</a:t>
            </a:r>
            <a:r>
              <a:rPr lang="zh-CN" altLang="en-US" sz="6000" dirty="0"/>
              <a:t>我如茵陈和苦胆的困苦窘迫！</a:t>
            </a:r>
            <a:endParaRPr lang="en-US" altLang="zh-CN" sz="6000" dirty="0"/>
          </a:p>
          <a:p>
            <a:pPr marL="0" indent="0">
              <a:buNone/>
            </a:pPr>
            <a:r>
              <a:rPr lang="zh-CN" altLang="en-US" sz="6000" dirty="0"/>
              <a:t> </a:t>
            </a:r>
            <a:endParaRPr lang="en-US" sz="6000" dirty="0"/>
          </a:p>
          <a:p>
            <a:pPr marL="0" indent="0">
              <a:buNone/>
            </a:pPr>
            <a:r>
              <a:rPr lang="en-US" sz="6000" dirty="0"/>
              <a:t>20 </a:t>
            </a:r>
            <a:r>
              <a:rPr lang="zh-CN" altLang="en-US" sz="6000" dirty="0"/>
              <a:t>我心想念这些，就在里面忧闷。 </a:t>
            </a: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21 </a:t>
            </a:r>
            <a:r>
              <a:rPr lang="zh-CN" altLang="en-US" sz="6000" dirty="0"/>
              <a:t>我想起这事，</a:t>
            </a:r>
            <a:r>
              <a:rPr lang="zh-CN" altLang="en-US" sz="6000" b="1" dirty="0"/>
              <a:t>心里就有指望</a:t>
            </a:r>
            <a:r>
              <a:rPr lang="zh-CN" altLang="en-US" sz="6000" dirty="0"/>
              <a:t>。 </a:t>
            </a: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22 </a:t>
            </a:r>
            <a:r>
              <a:rPr lang="zh-CN" altLang="en-US" sz="6000" dirty="0"/>
              <a:t>我们不致消灭，是出于耶和华诸般的</a:t>
            </a:r>
            <a:r>
              <a:rPr lang="zh-CN" altLang="en-US" sz="6000" b="1" dirty="0"/>
              <a:t>慈爱</a:t>
            </a:r>
            <a:r>
              <a:rPr lang="zh-CN" altLang="en-US" sz="6000" dirty="0"/>
              <a:t>，是因他的</a:t>
            </a:r>
            <a:r>
              <a:rPr lang="zh-CN" altLang="en-US" sz="6000" b="1" dirty="0"/>
              <a:t>怜悯</a:t>
            </a:r>
            <a:r>
              <a:rPr lang="zh-CN" altLang="en-US" sz="6000" dirty="0"/>
              <a:t>不至断绝。 </a:t>
            </a:r>
            <a:endParaRPr lang="en-US" altLang="zh-CN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23 </a:t>
            </a:r>
            <a:r>
              <a:rPr lang="zh-CN" altLang="en-US" sz="6000" dirty="0"/>
              <a:t>每早晨这都是新的，你的</a:t>
            </a:r>
            <a:r>
              <a:rPr lang="zh-CN" altLang="en-US" sz="6000" b="1" dirty="0"/>
              <a:t>诚实</a:t>
            </a:r>
            <a:r>
              <a:rPr lang="zh-CN" altLang="en-US" sz="6000" dirty="0"/>
              <a:t>极其广大。 </a:t>
            </a: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24 </a:t>
            </a:r>
            <a:r>
              <a:rPr lang="zh-CN" altLang="en-US" sz="6000" dirty="0"/>
              <a:t>我心里说：“耶和华是</a:t>
            </a:r>
            <a:r>
              <a:rPr lang="zh-CN" altLang="en-US" sz="6000" b="1" dirty="0"/>
              <a:t>我的份</a:t>
            </a:r>
            <a:r>
              <a:rPr lang="zh-CN" altLang="en-US" sz="6000" dirty="0"/>
              <a:t>，因此我要</a:t>
            </a:r>
            <a:r>
              <a:rPr lang="zh-CN" altLang="en-US" sz="6000" b="1" dirty="0"/>
              <a:t>仰望他</a:t>
            </a:r>
            <a:r>
              <a:rPr lang="zh-CN" altLang="en-US" sz="6000" dirty="0"/>
              <a:t>。” </a:t>
            </a:r>
            <a:endParaRPr lang="en-US" sz="6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545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D77C-FBA1-5642-895C-7A30DAC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001" y="715641"/>
            <a:ext cx="5860000" cy="715225"/>
          </a:xfrm>
        </p:spPr>
        <p:txBody>
          <a:bodyPr/>
          <a:lstStyle/>
          <a:p>
            <a:r>
              <a:rPr lang="ja-JP" altLang="en-US"/>
              <a:t>耶和华啊</a:t>
            </a:r>
            <a:r>
              <a:rPr lang="zh-CN" altLang="en-US" dirty="0"/>
              <a:t>，</a:t>
            </a:r>
            <a:r>
              <a:rPr lang="ja-JP" altLang="en-US"/>
              <a:t>求你记念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34DF-CB35-BF47-A905-4D5CFDDC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03" y="2059937"/>
            <a:ext cx="8026399" cy="4082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19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耶和华啊，求你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记念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我如茵陈和苦胆的困苦窘迫！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20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我心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想念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这些，就在里面忧闷。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en-US" sz="6000" dirty="0"/>
          </a:p>
          <a:p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49369B-9606-8842-95AC-304F1CF87F24}"/>
              </a:ext>
            </a:extLst>
          </p:cNvPr>
          <p:cNvSpPr/>
          <p:nvPr/>
        </p:nvSpPr>
        <p:spPr>
          <a:xfrm>
            <a:off x="973665" y="5207226"/>
            <a:ext cx="71966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23 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过了多年，埃及王死了。以色列人因做苦工，就叹息哀求，他们的哀声达于神。 </a:t>
            </a:r>
            <a:r>
              <a:rPr lang="en-US" altLang="ja-JP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24 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神听见他们的哀声，就记念他与亚伯拉罕、以撒、雅各所立的约。 </a:t>
            </a:r>
            <a:r>
              <a:rPr lang="en-US" altLang="ja-JP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25 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神看顾以色列人，也知道他们的苦情。</a:t>
            </a:r>
          </a:p>
        </p:txBody>
      </p:sp>
    </p:spTree>
    <p:extLst>
      <p:ext uri="{BB962C8B-B14F-4D97-AF65-F5344CB8AC3E}">
        <p14:creationId xmlns:p14="http://schemas.microsoft.com/office/powerpoint/2010/main" val="348668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22B47-06E4-FE47-810C-BE36902A1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736" y="641043"/>
            <a:ext cx="3855532" cy="772890"/>
          </a:xfrm>
        </p:spPr>
        <p:txBody>
          <a:bodyPr/>
          <a:lstStyle/>
          <a:p>
            <a:r>
              <a:rPr lang="ja-JP" altLang="en-US"/>
              <a:t>耶路撒冷的毁灭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1CCA41-AC74-6E46-A367-04CF547F5D95}"/>
              </a:ext>
            </a:extLst>
          </p:cNvPr>
          <p:cNvSpPr/>
          <p:nvPr/>
        </p:nvSpPr>
        <p:spPr>
          <a:xfrm>
            <a:off x="1144066" y="1509806"/>
            <a:ext cx="73141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2:11 </a:t>
            </a:r>
            <a:r>
              <a:rPr lang="zh-CN" altLang="en-US" sz="2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我眼中流泪，以致失明，我的心肠扰乱，肝胆涂地，都因我众民遭毁灭，又因孩童和吃奶的在城内街上发昏。</a:t>
            </a:r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12 </a:t>
            </a:r>
            <a:r>
              <a:rPr lang="zh-CN" altLang="en-US" sz="2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那时他们在城内街上发昏，好像受伤的，在母亲的怀里将要丧命，对母亲说：“谷、酒在哪里呢？”</a:t>
            </a:r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13 </a:t>
            </a:r>
            <a:r>
              <a:rPr lang="zh-CN" altLang="en-US" sz="2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耶路撒冷的民哪，我可用什么向你证明呢？我可用什么与你相比呢？锡安的民哪，我可拿什么和你比较，好安慰你呢？因为你的裂口大如海，谁能医治你呢？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855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D77C-FBA1-5642-895C-7A30DAC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001" y="715641"/>
            <a:ext cx="5860000" cy="715225"/>
          </a:xfrm>
        </p:spPr>
        <p:txBody>
          <a:bodyPr/>
          <a:lstStyle/>
          <a:p>
            <a:r>
              <a:rPr lang="ja-JP" altLang="en-US"/>
              <a:t>耶和华啊</a:t>
            </a:r>
            <a:r>
              <a:rPr lang="zh-CN" altLang="en-US" dirty="0"/>
              <a:t>，</a:t>
            </a:r>
            <a:r>
              <a:rPr lang="ja-JP" altLang="en-US"/>
              <a:t>求你记念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34DF-CB35-BF47-A905-4D5CFDDC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03" y="2059937"/>
            <a:ext cx="8026399" cy="4082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19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耶和华啊，求你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记念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我如茵陈和苦胆的困苦窘迫！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20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我心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想念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这些，就在里面忧闷。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en-US" sz="6000" dirty="0"/>
          </a:p>
          <a:p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49369B-9606-8842-95AC-304F1CF87F24}"/>
              </a:ext>
            </a:extLst>
          </p:cNvPr>
          <p:cNvSpPr/>
          <p:nvPr/>
        </p:nvSpPr>
        <p:spPr>
          <a:xfrm>
            <a:off x="973665" y="5207226"/>
            <a:ext cx="71966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23 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过了多年，埃及王死了。以色列人因做苦工，就叹息哀求，他们的哀声达于神。 </a:t>
            </a:r>
            <a:r>
              <a:rPr lang="en-US" altLang="ja-JP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24 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神听见他们的哀声，就记念他与亚伯拉罕、以撒、雅各所立的约。 </a:t>
            </a:r>
            <a:r>
              <a:rPr lang="en-US" altLang="ja-JP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25 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神看顾以色列人，也知道他们的苦情。</a:t>
            </a:r>
          </a:p>
        </p:txBody>
      </p:sp>
    </p:spTree>
    <p:extLst>
      <p:ext uri="{BB962C8B-B14F-4D97-AF65-F5344CB8AC3E}">
        <p14:creationId xmlns:p14="http://schemas.microsoft.com/office/powerpoint/2010/main" val="406511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D77C-FBA1-5642-895C-7A30DAC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681775"/>
            <a:ext cx="6589199" cy="1280890"/>
          </a:xfrm>
        </p:spPr>
        <p:txBody>
          <a:bodyPr/>
          <a:lstStyle/>
          <a:p>
            <a:r>
              <a:rPr lang="ja-JP" altLang="en-US"/>
              <a:t>我因耶和华心里有指望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34DF-CB35-BF47-A905-4D5CFDDC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70" y="1771135"/>
            <a:ext cx="8026399" cy="4082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21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我想起这事，心里就有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指望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。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22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我们不致消灭，是出于耶和华诸般的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慈爱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，是因他的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怜悯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不至断绝。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23 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每早晨这都是新的，你的</a:t>
            </a:r>
            <a:r>
              <a:rPr lang="zh-CN" altLang="en-US" sz="2400" b="1" dirty="0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诚实</a:t>
            </a: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极其广大。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F180C4-034B-C04F-A6F8-5B4B3433BAF0}"/>
              </a:ext>
            </a:extLst>
          </p:cNvPr>
          <p:cNvSpPr/>
          <p:nvPr/>
        </p:nvSpPr>
        <p:spPr>
          <a:xfrm>
            <a:off x="973665" y="5207226"/>
            <a:ext cx="71966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出</a:t>
            </a:r>
            <a:r>
              <a:rPr lang="en-US" altLang="zh-CN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34:6</a:t>
            </a:r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耶和华在他面前宣告说：“耶和华，耶和华，是有</a:t>
            </a:r>
            <a:r>
              <a:rPr lang="ja-JP" altLang="en-US" b="1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怜悯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有恩典的神，不轻易发怒，并有丰盛的</a:t>
            </a:r>
            <a:r>
              <a:rPr lang="ja-JP" altLang="en-US" b="1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慈爱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ja-JP" altLang="en-US" b="1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诚实</a:t>
            </a:r>
            <a:r>
              <a:rPr lang="ja-JP" altLang="en-US" i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i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16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D77C-FBA1-5642-895C-7A30DAC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681775"/>
            <a:ext cx="6589199" cy="1280890"/>
          </a:xfrm>
        </p:spPr>
        <p:txBody>
          <a:bodyPr/>
          <a:lstStyle/>
          <a:p>
            <a:r>
              <a:rPr lang="ja-JP" altLang="en-US"/>
              <a:t>耶和华是我的份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34DF-CB35-BF47-A905-4D5CFDDC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70" y="1771135"/>
            <a:ext cx="8026399" cy="4082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24 </a:t>
            </a:r>
            <a:r>
              <a:rPr lang="ja-JP" altLang="en-US" sz="240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我心里说：“耶和华是我的</a:t>
            </a:r>
            <a:r>
              <a:rPr lang="ja-JP" altLang="en-US" sz="2400" b="1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份</a:t>
            </a:r>
            <a:r>
              <a:rPr lang="ja-JP" altLang="en-US" sz="240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，因此我要</a:t>
            </a:r>
            <a:r>
              <a:rPr lang="ja-JP" altLang="en-US" sz="2400" b="1">
                <a:solidFill>
                  <a:srgbClr val="FF0000"/>
                </a:solidFill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仰望</a:t>
            </a:r>
            <a:r>
              <a:rPr lang="ja-JP" altLang="en-US" sz="240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他。” </a:t>
            </a:r>
          </a:p>
          <a:p>
            <a:pPr marL="0" indent="0">
              <a:buNone/>
            </a:pPr>
            <a:r>
              <a:rPr lang="zh-CN" altLang="en-US" sz="2400" dirty="0">
                <a:latin typeface="STXihei" panose="020B0503020204020204" pitchFamily="34" charset="-122"/>
                <a:ea typeface="STXihei" panose="020B0503020204020204" pitchFamily="34" charset="-122"/>
                <a:cs typeface="Angsana New" panose="02020603050405020304" pitchFamily="18" charset="-34"/>
              </a:rPr>
              <a:t> </a:t>
            </a:r>
            <a:endParaRPr lang="en-US" sz="2400" dirty="0">
              <a:latin typeface="STXihei" panose="020B0503020204020204" pitchFamily="34" charset="-122"/>
              <a:ea typeface="STXihei" panose="020B0503020204020204" pitchFamily="34" charset="-122"/>
              <a:cs typeface="Angsana New" panose="02020603050405020304" pitchFamily="18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B24F07-DD1D-A440-8FE7-5BDBCDD78117}"/>
              </a:ext>
            </a:extLst>
          </p:cNvPr>
          <p:cNvSpPr/>
          <p:nvPr/>
        </p:nvSpPr>
        <p:spPr>
          <a:xfrm>
            <a:off x="1002270" y="5207226"/>
            <a:ext cx="6864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民数记</a:t>
            </a:r>
            <a:r>
              <a:rPr 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18:20 </a:t>
            </a:r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耶和华对亚伦说：“你在以色列人的境内不可有产业，在他们中间也不可有份。我就是你的</a:t>
            </a:r>
            <a:r>
              <a:rPr lang="zh-CN" altLang="en-US" b="1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份</a:t>
            </a:r>
            <a:r>
              <a:rPr lang="zh-CN" altLang="en-US" i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，是你的产业。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109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2834-CAFC-BC48-8F59-CD75C8A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415" y="708776"/>
            <a:ext cx="6589199" cy="1280890"/>
          </a:xfrm>
        </p:spPr>
        <p:txBody>
          <a:bodyPr/>
          <a:lstStyle/>
          <a:p>
            <a:r>
              <a:rPr lang="ja-JP" altLang="en-US"/>
              <a:t>众人欲致死耶利米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6F47B-71AB-1F46-9D99-3C244BF3A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1913467"/>
            <a:ext cx="6934200" cy="3997755"/>
          </a:xfrm>
        </p:spPr>
        <p:txBody>
          <a:bodyPr/>
          <a:lstStyle/>
          <a:p>
            <a:pPr marL="0" indent="0">
              <a:buNone/>
            </a:pPr>
            <a:r>
              <a:rPr lang="ja-JP" altLang="en-US"/>
              <a:t>耶</a:t>
            </a:r>
            <a:r>
              <a:rPr lang="en-US" altLang="zh-CN" dirty="0"/>
              <a:t>26</a:t>
            </a:r>
            <a:r>
              <a:rPr lang="ja-JP" altLang="en-US"/>
              <a:t> </a:t>
            </a:r>
            <a:r>
              <a:rPr lang="en-US" altLang="ja-JP" b="1" baseline="30000" dirty="0"/>
              <a:t>4 </a:t>
            </a:r>
            <a:r>
              <a:rPr lang="ja-JP" altLang="en-US"/>
              <a:t>你要对他们说：‘耶和华如此说：你们若不听从我，不遵行我设立在你们面前的律法， </a:t>
            </a:r>
            <a:r>
              <a:rPr lang="en-US" altLang="ja-JP" b="1" baseline="30000" dirty="0"/>
              <a:t>5 </a:t>
            </a:r>
            <a:r>
              <a:rPr lang="ja-JP" altLang="en-US"/>
              <a:t>不听我从早起来差遣到你们那里去我仆人众先知的话（你们还是没有听从）， </a:t>
            </a:r>
            <a:r>
              <a:rPr lang="en-US" altLang="ja-JP" b="1" baseline="30000" dirty="0"/>
              <a:t>6 </a:t>
            </a:r>
            <a:r>
              <a:rPr lang="ja-JP" altLang="en-US"/>
              <a:t>我就必使这殿如</a:t>
            </a:r>
            <a:r>
              <a:rPr lang="ja-JP" altLang="en-US" u="sng"/>
              <a:t>示罗</a:t>
            </a:r>
            <a:r>
              <a:rPr lang="ja-JP" altLang="en-US"/>
              <a:t>，使这城为地上万国所咒诅的。’” </a:t>
            </a:r>
            <a:r>
              <a:rPr lang="en-US" altLang="ja-JP" b="1" baseline="30000" dirty="0"/>
              <a:t>7 </a:t>
            </a:r>
            <a:r>
              <a:rPr lang="ja-JP" altLang="en-US" u="sng"/>
              <a:t>耶利米</a:t>
            </a:r>
            <a:r>
              <a:rPr lang="ja-JP" altLang="en-US"/>
              <a:t>在耶和华殿中说的这些话，祭司、先知与众民都听见了。</a:t>
            </a:r>
          </a:p>
          <a:p>
            <a:pPr marL="0" indent="0">
              <a:buNone/>
            </a:pPr>
            <a:r>
              <a:rPr lang="en-US" altLang="ja-JP" b="1" baseline="30000" dirty="0"/>
              <a:t>8 </a:t>
            </a:r>
            <a:r>
              <a:rPr lang="ja-JP" altLang="en-US" u="sng"/>
              <a:t>耶利米</a:t>
            </a:r>
            <a:r>
              <a:rPr lang="ja-JP" altLang="en-US"/>
              <a:t>说完了耶和华所吩咐他对众人说的一切话，祭司、先知与众民都来抓住他，说：“你必要死！ </a:t>
            </a:r>
            <a:r>
              <a:rPr lang="en-US" altLang="ja-JP" b="1" baseline="30000" dirty="0"/>
              <a:t>9 </a:t>
            </a:r>
            <a:r>
              <a:rPr lang="ja-JP" altLang="en-US"/>
              <a:t>你为何托耶和华的名预言说‘这殿必如</a:t>
            </a:r>
            <a:r>
              <a:rPr lang="ja-JP" altLang="en-US" u="sng"/>
              <a:t>示罗</a:t>
            </a:r>
            <a:r>
              <a:rPr lang="ja-JP" altLang="en-US"/>
              <a:t>，这城必变为荒场无人居住’呢？”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6578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842</Words>
  <Application>Microsoft Macintosh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STXihei</vt:lpstr>
      <vt:lpstr>Arial</vt:lpstr>
      <vt:lpstr>Calibri</vt:lpstr>
      <vt:lpstr>Century Gothic</vt:lpstr>
      <vt:lpstr>Wingdings 3</vt:lpstr>
      <vt:lpstr>Wisp</vt:lpstr>
      <vt:lpstr>我因耶和华心里有指望</vt:lpstr>
      <vt:lpstr>焦虑</vt:lpstr>
      <vt:lpstr>讲道经文：耶利米哀歌3:19-24</vt:lpstr>
      <vt:lpstr>耶和华啊，求你记念</vt:lpstr>
      <vt:lpstr>耶路撒冷的毁灭</vt:lpstr>
      <vt:lpstr>耶和华啊，求你记念</vt:lpstr>
      <vt:lpstr>我因耶和华心里有指望</vt:lpstr>
      <vt:lpstr>耶和华是我的份</vt:lpstr>
      <vt:lpstr>众人欲致死耶利米</vt:lpstr>
      <vt:lpstr>耶和华是我的份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我因耶和华心里有指望</dc:title>
  <dc:creator>森 徐</dc:creator>
  <cp:lastModifiedBy>森 徐</cp:lastModifiedBy>
  <cp:revision>3</cp:revision>
  <cp:lastPrinted>2020-03-08T12:44:02Z</cp:lastPrinted>
  <dcterms:created xsi:type="dcterms:W3CDTF">2020-03-08T03:33:25Z</dcterms:created>
  <dcterms:modified xsi:type="dcterms:W3CDTF">2020-03-08T12:44:06Z</dcterms:modified>
</cp:coreProperties>
</file>