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998" r:id="rId3"/>
    <p:sldId id="872" r:id="rId4"/>
    <p:sldId id="836" r:id="rId5"/>
    <p:sldId id="1003" r:id="rId6"/>
    <p:sldId id="993" r:id="rId7"/>
    <p:sldId id="1002" r:id="rId8"/>
    <p:sldId id="1001" r:id="rId9"/>
    <p:sldId id="971" r:id="rId10"/>
    <p:sldId id="999" r:id="rId11"/>
    <p:sldId id="976" r:id="rId12"/>
    <p:sldId id="1000" r:id="rId13"/>
    <p:sldId id="979" r:id="rId14"/>
    <p:sldId id="981" r:id="rId15"/>
    <p:sldId id="978" r:id="rId16"/>
    <p:sldId id="1004" r:id="rId17"/>
    <p:sldId id="972" r:id="rId18"/>
    <p:sldId id="966" r:id="rId19"/>
    <p:sldId id="968" r:id="rId20"/>
    <p:sldId id="10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80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November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November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November 11,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2700" dirty="0" smtClean="0"/>
              <a:t>Healthy Characteristics</a:t>
            </a:r>
            <a:r>
              <a:rPr lang="en-US" sz="2700" dirty="0" smtClean="0"/>
              <a:t>: Biblical Accountability, Giving &amp; Mission</a:t>
            </a:r>
            <a:endParaRPr lang="en-US" sz="2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1435101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</a:t>
            </a:r>
            <a:r>
              <a:rPr lang="en-US" sz="2400" dirty="0" smtClean="0">
                <a:latin typeface="Helvetica"/>
                <a:cs typeface="Helvetica"/>
              </a:rPr>
              <a:t> Now </a:t>
            </a:r>
            <a:r>
              <a:rPr lang="en-US" sz="2400" dirty="0">
                <a:latin typeface="Helvetica"/>
                <a:cs typeface="Helvetica"/>
              </a:rPr>
              <a:t>about the collection for the Lord’s people: Do what I told the Galatian churches to do. </a:t>
            </a:r>
            <a:r>
              <a:rPr lang="en-US" sz="2400" b="1" baseline="30000" dirty="0">
                <a:latin typeface="Helvetica"/>
                <a:cs typeface="Helvetica"/>
              </a:rPr>
              <a:t>2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On the first day of every week</a:t>
            </a:r>
            <a:r>
              <a:rPr lang="en-US" sz="2400" dirty="0">
                <a:latin typeface="Helvetica"/>
                <a:cs typeface="Helvetica"/>
              </a:rPr>
              <a:t>, each one of you should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set aside a sum of money in keeping with your income</a:t>
            </a:r>
            <a:r>
              <a:rPr lang="en-US" sz="2400" dirty="0">
                <a:latin typeface="Helvetica"/>
                <a:cs typeface="Helvetica"/>
              </a:rPr>
              <a:t>, saving it up, so that when I come no collections will have to be made. </a:t>
            </a:r>
            <a:r>
              <a:rPr lang="en-US" sz="2400" b="1" baseline="30000" dirty="0">
                <a:latin typeface="Helvetica"/>
                <a:cs typeface="Helvetica"/>
              </a:rPr>
              <a:t>3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Then, when I arrive, I will give letters of introduction to the men you approve and send them with your gift to Jerusalem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  I Corinthians 16:1-3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973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100" y="1714500"/>
            <a:ext cx="72517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7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Each of you should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give what you have decided in your heart to give</a:t>
            </a:r>
            <a:r>
              <a:rPr lang="en-US" sz="2600" dirty="0">
                <a:latin typeface="Helvetica"/>
                <a:cs typeface="Helvetica"/>
              </a:rPr>
              <a:t>, not reluctantly or under compulsion, for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God loves a cheerful giver</a:t>
            </a:r>
            <a:r>
              <a:rPr lang="en-US" sz="2600" dirty="0">
                <a:latin typeface="Helvetica"/>
                <a:cs typeface="Helvetica"/>
              </a:rPr>
              <a:t>. </a:t>
            </a:r>
            <a:r>
              <a:rPr lang="en-US" sz="2600" b="1" baseline="30000" dirty="0">
                <a:latin typeface="Helvetica"/>
                <a:cs typeface="Helvetica"/>
              </a:rPr>
              <a:t>8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And God is able to bless you abundantly, so that in all things at all times, having all that you need, you will abound in every good work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2 Corinthians 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066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340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Biblical Mission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723900"/>
            <a:ext cx="5854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41300"/>
            <a:ext cx="84201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87744"/>
            <a:ext cx="4378122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Consider Accountability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Decide to Give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Pray for Mission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130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59" y="431799"/>
            <a:ext cx="6451041" cy="58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10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6197600"/>
            <a:ext cx="280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National  Community Church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55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8" y="1536700"/>
            <a:ext cx="8504382" cy="37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56" y="419099"/>
            <a:ext cx="4517644" cy="5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713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Biblical Accountability &amp; Discipline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070100"/>
            <a:ext cx="6096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Therefore </a:t>
            </a:r>
            <a:r>
              <a:rPr lang="en-US" sz="2800" dirty="0">
                <a:latin typeface="Helvetica"/>
                <a:cs typeface="Helvetica"/>
              </a:rPr>
              <a:t>confess your sins to each other and pray for each other so that you may be healed. The prayer of a righteous person is powerful and effective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James 5:16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182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077197"/>
            <a:ext cx="7200900" cy="4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22915"/>
            <a:ext cx="4241800" cy="63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08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Biblical Giving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58684</TotalTime>
  <Words>84</Words>
  <Application>Microsoft Macintosh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722</cp:revision>
  <dcterms:created xsi:type="dcterms:W3CDTF">2013-11-03T00:06:16Z</dcterms:created>
  <dcterms:modified xsi:type="dcterms:W3CDTF">2018-11-11T14:45:47Z</dcterms:modified>
</cp:coreProperties>
</file>