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6" r:id="rId5"/>
    <p:sldId id="273" r:id="rId6"/>
    <p:sldId id="267" r:id="rId7"/>
    <p:sldId id="268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30457-1C7A-438C-AAE7-18F679DC0B26}" v="43" dt="2018-05-03T14:33:10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4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6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92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2023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3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91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32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85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8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0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3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9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9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28C1FF2-7D25-49DA-BA61-7A8B1CC98D23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F407-B67D-4986-A7F9-3E5C8891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7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512-855C-4FDB-823F-D9F903396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4180" y="2412459"/>
            <a:ext cx="7356747" cy="1061415"/>
          </a:xfrm>
        </p:spPr>
        <p:txBody>
          <a:bodyPr/>
          <a:lstStyle/>
          <a:p>
            <a:r>
              <a:rPr lang="zh-CN" altLang="en-US" sz="8000" b="1" dirty="0"/>
              <a:t>主耶稣深长的爱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45661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1976F-F968-4ECD-A157-04CF7CC8D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87" y="535022"/>
            <a:ext cx="11887200" cy="57133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5:24-34】</a:t>
            </a:r>
          </a:p>
          <a:p>
            <a:pPr marL="0" indent="0">
              <a:buNone/>
            </a:pPr>
            <a:r>
              <a:rPr lang="zh-CN" altLang="en-US" sz="2800" dirty="0"/>
              <a:t>       耶稣就和他同去。有许多人跟随、拥挤他。有一个女人，患了十二年的血漏，在好些医生手里受了许多的苦，又花尽了她所有的，一点也不见好，病势反倒更重了。她听见耶稣的事，就从后头来，杂在众人中间，摸耶稣的衣裳，意思说：“我只摸他的衣裳，就必痊愈。” 于是她血漏的源头立刻干了，她便觉得身上的灾病好了。耶稣顿时心里觉得有能力从自己身上出去，就在众人中间转过来，说：“谁摸我的衣裳？” 门徒对他说：“你看众人拥挤你，还说‘谁摸我’吗？” 耶稣周围观看，要见作这事的女人。那女人知道在自己身上所成的事，就恐惧战兢，来俯伏在耶稣跟前，将实情全告诉他。耶稣对她说：“女儿，你的信救了你，平平安安地回去吧！你的灾病痊愈了。”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499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5D79-6C98-4101-B299-1C01247C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02" y="573932"/>
            <a:ext cx="10729609" cy="5674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5:25】</a:t>
            </a:r>
            <a:r>
              <a:rPr lang="zh-CN" altLang="en-US" sz="2800" dirty="0"/>
              <a:t>有一个女人，患了十二年的血漏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5:34】</a:t>
            </a:r>
            <a:r>
              <a:rPr lang="zh-CN" altLang="en-US" sz="2800" dirty="0"/>
              <a:t>耶稣对她说：“女儿</a:t>
            </a:r>
            <a:r>
              <a:rPr lang="en-US" altLang="zh-CN" sz="2800" dirty="0"/>
              <a:t>……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5:26】</a:t>
            </a:r>
            <a:r>
              <a:rPr lang="zh-CN" altLang="en-US" sz="2800" dirty="0"/>
              <a:t>在好些医生手里受了许多的苦，又花尽了她所有的，一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点也不见好，病势反倒更重了。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5:25】……</a:t>
            </a:r>
            <a:r>
              <a:rPr lang="zh-CN" altLang="en-US" sz="2800" dirty="0"/>
              <a:t>患了十二年的血漏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5:26】</a:t>
            </a:r>
            <a:r>
              <a:rPr lang="zh-CN" altLang="en-US" sz="2800" dirty="0"/>
              <a:t>在好些医生手里受了许多的苦，又花尽了她所有的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身体上饱经伤害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zh-CN" altLang="en-US" sz="2800" dirty="0"/>
              <a:t>       经济上穷困拮据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zh-CN" altLang="en-US" sz="2800" dirty="0"/>
              <a:t>              生活上孤单无助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zh-CN" altLang="en-US" sz="2800" dirty="0"/>
              <a:t>                     心灵中充满黑暗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103F354-B2B1-476A-B19C-1C6076DA01A1}"/>
              </a:ext>
            </a:extLst>
          </p:cNvPr>
          <p:cNvSpPr/>
          <p:nvPr/>
        </p:nvSpPr>
        <p:spPr>
          <a:xfrm>
            <a:off x="4932655" y="501028"/>
            <a:ext cx="1206230" cy="58365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F04791B-A66D-4A21-AC81-4D7BCE24EE87}"/>
              </a:ext>
            </a:extLst>
          </p:cNvPr>
          <p:cNvSpPr/>
          <p:nvPr/>
        </p:nvSpPr>
        <p:spPr>
          <a:xfrm>
            <a:off x="7422203" y="3142031"/>
            <a:ext cx="846308" cy="4474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6639DD-6140-4863-855F-2F5C1126AA8E}"/>
              </a:ext>
            </a:extLst>
          </p:cNvPr>
          <p:cNvSpPr/>
          <p:nvPr/>
        </p:nvSpPr>
        <p:spPr>
          <a:xfrm>
            <a:off x="2830749" y="2490280"/>
            <a:ext cx="2986391" cy="690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1F4F6C-161C-4BFD-A993-3D9A8AEA5B90}"/>
              </a:ext>
            </a:extLst>
          </p:cNvPr>
          <p:cNvSpPr/>
          <p:nvPr/>
        </p:nvSpPr>
        <p:spPr>
          <a:xfrm>
            <a:off x="4533088" y="1089498"/>
            <a:ext cx="927371" cy="5058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41AC119-1159-4EEA-8F27-6157A3F627B9}"/>
              </a:ext>
            </a:extLst>
          </p:cNvPr>
          <p:cNvSpPr/>
          <p:nvPr/>
        </p:nvSpPr>
        <p:spPr>
          <a:xfrm>
            <a:off x="8793803" y="3112846"/>
            <a:ext cx="846308" cy="4474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606F1A-0852-4904-A530-B736094A8B8D}"/>
              </a:ext>
            </a:extLst>
          </p:cNvPr>
          <p:cNvSpPr/>
          <p:nvPr/>
        </p:nvSpPr>
        <p:spPr>
          <a:xfrm>
            <a:off x="6323919" y="501028"/>
            <a:ext cx="902791" cy="58365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FF79885-61E5-44FD-82C0-7351C5575F99}"/>
              </a:ext>
            </a:extLst>
          </p:cNvPr>
          <p:cNvSpPr/>
          <p:nvPr/>
        </p:nvSpPr>
        <p:spPr>
          <a:xfrm>
            <a:off x="2176432" y="1442151"/>
            <a:ext cx="4725813" cy="690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9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5D79-6C98-4101-B299-1C01247C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02" y="573932"/>
            <a:ext cx="10729609" cy="567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5:27-28】</a:t>
            </a:r>
            <a:r>
              <a:rPr lang="zh-CN" altLang="en-US" sz="2800" dirty="0"/>
              <a:t>她听见耶稣的事，就从后头来，杂在众人中间，摸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耶稣的衣裳，意思说：“我只摸他的衣裳，就必痊愈。”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5:30】</a:t>
            </a:r>
            <a:r>
              <a:rPr lang="zh-CN" altLang="en-US" sz="2800" dirty="0"/>
              <a:t>耶稣</a:t>
            </a:r>
            <a:r>
              <a:rPr lang="en-US" altLang="zh-CN" sz="2800" dirty="0"/>
              <a:t>……</a:t>
            </a:r>
            <a:r>
              <a:rPr lang="zh-CN" altLang="en-US" sz="2800" dirty="0"/>
              <a:t>说：“谁摸我的衣裳？”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主耶稣对这个人的爱</a:t>
            </a:r>
            <a:r>
              <a:rPr lang="en-US" altLang="zh-CN" sz="2800" dirty="0"/>
              <a:t>: </a:t>
            </a:r>
            <a:r>
              <a:rPr lang="zh-CN" altLang="en-US" sz="2800" dirty="0"/>
              <a:t>不拒绝，全然接纳的爱！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5:30】</a:t>
            </a:r>
            <a:r>
              <a:rPr lang="zh-CN" altLang="en-US" sz="2800" dirty="0"/>
              <a:t>耶稣顿时心里觉得有能力从自己身上出去，就在众人中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间转过来</a:t>
            </a:r>
            <a:r>
              <a:rPr lang="en-US" altLang="zh-CN" sz="2800" dirty="0"/>
              <a:t>……</a:t>
            </a:r>
          </a:p>
          <a:p>
            <a:pPr marL="0" indent="0">
              <a:buNone/>
            </a:pPr>
            <a:r>
              <a:rPr lang="zh-CN" altLang="en-US" sz="2800" dirty="0"/>
              <a:t>主耶稣对这个人的爱</a:t>
            </a:r>
            <a:r>
              <a:rPr lang="en-US" altLang="zh-CN" sz="2800" dirty="0"/>
              <a:t>:</a:t>
            </a:r>
            <a:r>
              <a:rPr lang="zh-CN" altLang="en-US" sz="2800" dirty="0"/>
              <a:t> 极细致，充满恩慈的爱！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5:29】</a:t>
            </a:r>
            <a:r>
              <a:rPr lang="zh-CN" altLang="en-US" sz="2800" dirty="0"/>
              <a:t>于是她血漏的源头立刻干了，她便觉得身上的灾病好了。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主耶稣对这个人的爱</a:t>
            </a:r>
            <a:r>
              <a:rPr lang="en-US" altLang="zh-CN" sz="2800" dirty="0"/>
              <a:t>: </a:t>
            </a:r>
            <a:r>
              <a:rPr lang="zh-CN" altLang="en-US" sz="2800" dirty="0"/>
              <a:t>不失败，成全完备的爱！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43C2170-23F2-4152-855B-2B3EC50CB938}"/>
              </a:ext>
            </a:extLst>
          </p:cNvPr>
          <p:cNvSpPr/>
          <p:nvPr/>
        </p:nvSpPr>
        <p:spPr>
          <a:xfrm>
            <a:off x="5778229" y="573932"/>
            <a:ext cx="1274323" cy="5155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F11AE9-C997-4358-B208-3F67D3222B03}"/>
              </a:ext>
            </a:extLst>
          </p:cNvPr>
          <p:cNvSpPr/>
          <p:nvPr/>
        </p:nvSpPr>
        <p:spPr>
          <a:xfrm>
            <a:off x="7477327" y="573932"/>
            <a:ext cx="2405975" cy="5155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1A1661-2A0F-4DA5-867A-49733529AD04}"/>
              </a:ext>
            </a:extLst>
          </p:cNvPr>
          <p:cNvSpPr/>
          <p:nvPr/>
        </p:nvSpPr>
        <p:spPr>
          <a:xfrm>
            <a:off x="4871935" y="4419600"/>
            <a:ext cx="1549942" cy="586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5C161A4-9D1E-421E-8D51-7AE52EB0F5AD}"/>
              </a:ext>
            </a:extLst>
          </p:cNvPr>
          <p:cNvSpPr/>
          <p:nvPr/>
        </p:nvSpPr>
        <p:spPr>
          <a:xfrm>
            <a:off x="9205608" y="4419600"/>
            <a:ext cx="1549942" cy="586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165B14-316A-4B9B-B55D-8AB85196DB8C}"/>
              </a:ext>
            </a:extLst>
          </p:cNvPr>
          <p:cNvSpPr/>
          <p:nvPr/>
        </p:nvSpPr>
        <p:spPr>
          <a:xfrm>
            <a:off x="2980952" y="573932"/>
            <a:ext cx="2190816" cy="586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D220330-834B-4B33-A363-F257C8E02C24}"/>
              </a:ext>
            </a:extLst>
          </p:cNvPr>
          <p:cNvSpPr/>
          <p:nvPr/>
        </p:nvSpPr>
        <p:spPr>
          <a:xfrm>
            <a:off x="4534607" y="1160834"/>
            <a:ext cx="4353754" cy="5155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5D79-6C98-4101-B299-1C01247C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55" y="573931"/>
            <a:ext cx="10729609" cy="567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5:30】</a:t>
            </a:r>
            <a:r>
              <a:rPr lang="zh-CN" altLang="en-US" sz="2800" dirty="0"/>
              <a:t>耶稣</a:t>
            </a:r>
            <a:r>
              <a:rPr lang="en-US" altLang="zh-CN" sz="2800" dirty="0"/>
              <a:t>……</a:t>
            </a:r>
            <a:r>
              <a:rPr lang="zh-CN" altLang="en-US" sz="2800" dirty="0"/>
              <a:t>说：“谁摸我的衣裳？”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5:32】</a:t>
            </a:r>
            <a:r>
              <a:rPr lang="zh-CN" altLang="en-US" sz="2800" dirty="0"/>
              <a:t>耶稣周围观看，要见作这事的女人。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5:33】</a:t>
            </a:r>
            <a:r>
              <a:rPr lang="zh-CN" altLang="en-US" sz="2800" dirty="0"/>
              <a:t>那女人知道在自己身上所成的事，就恐惧战兢，来俯伏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在耶稣跟前，将实情全告诉他。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【</a:t>
            </a:r>
            <a:r>
              <a:rPr lang="zh-CN" altLang="en-US" sz="2800" dirty="0"/>
              <a:t>可</a:t>
            </a:r>
            <a:r>
              <a:rPr lang="en-US" altLang="zh-CN" sz="2800" dirty="0"/>
              <a:t>5:34】</a:t>
            </a:r>
            <a:r>
              <a:rPr lang="zh-CN" altLang="en-US" sz="2800" dirty="0"/>
              <a:t>耶稣对她说：“女儿，你的信救了你，平平安安地回去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吧！你的灾病痊愈了。”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主耶稣对这个人的爱</a:t>
            </a:r>
            <a:r>
              <a:rPr lang="en-US" altLang="zh-CN" sz="2800" dirty="0"/>
              <a:t>:</a:t>
            </a:r>
            <a:r>
              <a:rPr lang="zh-CN" altLang="en-US" dirty="0"/>
              <a:t> </a:t>
            </a:r>
            <a:r>
              <a:rPr lang="zh-CN" altLang="en-US" sz="2800" dirty="0"/>
              <a:t>超乎她所求，超乎她所想！</a:t>
            </a:r>
            <a:endParaRPr lang="en-US" altLang="zh-CN" sz="28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1FA6437-54AB-4DC0-A1F0-C7799319AECC}"/>
              </a:ext>
            </a:extLst>
          </p:cNvPr>
          <p:cNvSpPr/>
          <p:nvPr/>
        </p:nvSpPr>
        <p:spPr>
          <a:xfrm>
            <a:off x="719846" y="3411165"/>
            <a:ext cx="262647" cy="4669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DA601C-9CFB-49AD-A795-3C8FE80F6313}"/>
              </a:ext>
            </a:extLst>
          </p:cNvPr>
          <p:cNvSpPr/>
          <p:nvPr/>
        </p:nvSpPr>
        <p:spPr>
          <a:xfrm>
            <a:off x="2399488" y="3411165"/>
            <a:ext cx="1238657" cy="4669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95E085B-4217-42C5-A9B4-AD3634B5FA0C}"/>
              </a:ext>
            </a:extLst>
          </p:cNvPr>
          <p:cNvSpPr/>
          <p:nvPr/>
        </p:nvSpPr>
        <p:spPr>
          <a:xfrm>
            <a:off x="5554491" y="2850203"/>
            <a:ext cx="2344369" cy="4766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8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5D79-6C98-4101-B299-1C01247C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02" y="573932"/>
            <a:ext cx="10729609" cy="567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主耶稣对你、我的爱</a:t>
            </a:r>
            <a:r>
              <a:rPr lang="en-US" altLang="zh-CN" sz="2800" dirty="0"/>
              <a:t>: </a:t>
            </a:r>
          </a:p>
          <a:p>
            <a:pPr marL="0" indent="0">
              <a:buNone/>
            </a:pPr>
            <a:r>
              <a:rPr lang="en-US" altLang="zh-CN" sz="2800" dirty="0"/>
              <a:t>       </a:t>
            </a:r>
            <a:r>
              <a:rPr lang="zh-CN" altLang="en-US" sz="2800" dirty="0"/>
              <a:t>不拒绝，全然接纳的爱！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       极细致，充满恩慈的爱！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       不失败，成全完备的爱！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       超乎我们所求，超乎我们所想的爱！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837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picture containing person, indoor, wall&#10;&#10;Description generated with high confidence">
            <a:extLst>
              <a:ext uri="{FF2B5EF4-FFF2-40B4-BE49-F238E27FC236}">
                <a16:creationId xmlns:a16="http://schemas.microsoft.com/office/drawing/2014/main" id="{8D4FB43C-F926-4D38-81A3-3FA33AA7F5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345" y="577850"/>
            <a:ext cx="6797311" cy="5670550"/>
          </a:xfrm>
        </p:spPr>
      </p:pic>
    </p:spTree>
    <p:extLst>
      <p:ext uri="{BB962C8B-B14F-4D97-AF65-F5344CB8AC3E}">
        <p14:creationId xmlns:p14="http://schemas.microsoft.com/office/powerpoint/2010/main" val="100180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D3B88694-4F20-4CF5-B0F2-A4F7FF0CF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59837" y="102637"/>
            <a:ext cx="8812763" cy="65267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哦，主耶稣你深长的爱，难以测度广无涯。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你的爱有如丰沛洋海，向我心中倾注下。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爱的暖流将我环绕，在我身旁常扶持。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引导我前行领我归航，安歇天上荣美家。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哦，主耶稣你深长的爱！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哦，主耶稣你深长的爱！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哦，主耶稣你深长的爱！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我要赞美，我要归降。</a:t>
            </a:r>
          </a:p>
          <a:p>
            <a:pPr>
              <a:lnSpc>
                <a:spcPct val="80000"/>
              </a:lnSpc>
            </a:pPr>
            <a:endParaRPr lang="zh-CN" altLang="en-US" b="1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耶稣的爱深而又广，远超爱中至上爱。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主的爱坚固永不动摇，也永不会改变。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在主耶稣深爱之中，仿佛安居在天上天。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这爱领我到他跟前，引我进入他荣耀。</a:t>
            </a:r>
          </a:p>
          <a:p>
            <a:pPr>
              <a:lnSpc>
                <a:spcPct val="80000"/>
              </a:lnSpc>
            </a:pPr>
            <a:endParaRPr lang="zh-CN" altLang="en-US" b="1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耶稣的爱使人欢唱，我要赞美我要传扬。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主的爱临及奇妙非凡，我心甜蜜安祥。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因他爱我舍命十架，叫我所爱的全归降。</a:t>
            </a:r>
          </a:p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</a:rPr>
              <a:t>在宝座上鉴察看顾，在父面前他代求。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5145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253</TotalTime>
  <Words>1113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Century Gothic</vt:lpstr>
      <vt:lpstr>Wingdings 3</vt:lpstr>
      <vt:lpstr>Ion</vt:lpstr>
      <vt:lpstr>主耶稣深长的爱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主耶稣深长的爱</dc:title>
  <dc:creator>Peter Long</dc:creator>
  <cp:lastModifiedBy>Peter Long</cp:lastModifiedBy>
  <cp:revision>27</cp:revision>
  <dcterms:created xsi:type="dcterms:W3CDTF">2017-08-25T21:49:47Z</dcterms:created>
  <dcterms:modified xsi:type="dcterms:W3CDTF">2018-05-03T15:02:06Z</dcterms:modified>
</cp:coreProperties>
</file>