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748" r:id="rId2"/>
    <p:sldId id="256" r:id="rId3"/>
    <p:sldId id="668" r:id="rId4"/>
    <p:sldId id="736" r:id="rId5"/>
    <p:sldId id="738" r:id="rId6"/>
    <p:sldId id="739" r:id="rId7"/>
    <p:sldId id="740" r:id="rId8"/>
    <p:sldId id="741" r:id="rId9"/>
    <p:sldId id="747" r:id="rId10"/>
    <p:sldId id="743" r:id="rId11"/>
    <p:sldId id="744" r:id="rId12"/>
    <p:sldId id="745" r:id="rId13"/>
    <p:sldId id="74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 autoAdjust="0"/>
    <p:restoredTop sz="94674" autoAdjust="0"/>
  </p:normalViewPr>
  <p:slideViewPr>
    <p:cSldViewPr snapToGrid="0" snapToObjects="1">
      <p:cViewPr>
        <p:scale>
          <a:sx n="91" d="100"/>
          <a:sy n="91" d="100"/>
        </p:scale>
        <p:origin x="2728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好久没见，没什么变化啊！好还是不好？看你讲话的对象是谁了。如果对大人讲，他会很高兴，觉得没变化是好事；但如果对小孩讲呢？没有成长，还是那么高，那么重不是好事，因为他的身高体重应该要成长的。同样，大人属灵的身高和体重也应该要成长的。显得年轻，心态平和，喜乐安稳，也许正是成长的标志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22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BDC92-512A-4EAE-BF3E-0807BAFB6D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8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January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January 27,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0AC6-7496-413B-9A43-84E978190BA0}" type="datetimeFigureOut">
              <a:rPr lang="en-US" smtClean="0"/>
              <a:pPr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265A-5A6B-4A31-A525-53A853FE91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5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January 27,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285" y="1219200"/>
            <a:ext cx="8370277" cy="2152650"/>
          </a:xfrm>
        </p:spPr>
        <p:txBody>
          <a:bodyPr/>
          <a:lstStyle/>
          <a:p>
            <a:r>
              <a:rPr lang="en-US" altLang="zh-CN" sz="4400" dirty="0">
                <a:latin typeface="Heiti SC Light"/>
                <a:ea typeface="Heiti SC Light"/>
                <a:cs typeface="Heiti SC Light"/>
              </a:rPr>
              <a:t>To Exalt Christ through Knowledge in the Son of </a:t>
            </a:r>
            <a:r>
              <a:rPr lang="en-US" altLang="zh-CN" sz="4400" dirty="0" smtClean="0">
                <a:latin typeface="Heiti SC Light"/>
                <a:ea typeface="Heiti SC Light"/>
                <a:cs typeface="Heiti SC Light"/>
              </a:rPr>
              <a:t>God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Ephesians 4:13  CCCC English 2018.1.29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84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265A-5A6B-4A31-A525-53A853FE91E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5077" y="5200336"/>
            <a:ext cx="751214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40" dirty="0" smtClean="0"/>
              <a:t>Members of the Body grow only when they are on the body; </a:t>
            </a:r>
          </a:p>
          <a:p>
            <a:r>
              <a:rPr lang="en-US" altLang="zh-CN" sz="3240" dirty="0" smtClean="0"/>
              <a:t>Church is the BODY of Christ </a:t>
            </a:r>
            <a:endParaRPr lang="en-US" sz="324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99" y="547886"/>
            <a:ext cx="4860540" cy="4010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58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18" y="1160748"/>
            <a:ext cx="8489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>
              <a:buFont typeface="Wingdings" charset="2"/>
              <a:buChar char="v"/>
            </a:pPr>
            <a:r>
              <a:rPr lang="en-US" sz="3600" dirty="0" smtClean="0"/>
              <a:t>Unity </a:t>
            </a:r>
          </a:p>
          <a:p>
            <a:pPr marL="411480" indent="-411480">
              <a:buFont typeface="Wingdings" charset="2"/>
              <a:buChar char="v"/>
            </a:pPr>
            <a:r>
              <a:rPr lang="en-US" sz="3600" dirty="0" smtClean="0"/>
              <a:t> Diversity</a:t>
            </a:r>
          </a:p>
          <a:p>
            <a:pPr marL="411480" indent="-411480">
              <a:buFont typeface="Wingdings" charset="2"/>
              <a:buChar char="v"/>
            </a:pPr>
            <a:r>
              <a:rPr lang="en-US" sz="3600" dirty="0" smtClean="0"/>
              <a:t>University</a:t>
            </a:r>
          </a:p>
          <a:p>
            <a:pPr marL="411480" indent="-411480">
              <a:buFont typeface="Wingdings" charset="2"/>
              <a:buChar char="v"/>
            </a:pPr>
            <a:r>
              <a:rPr lang="en-US" sz="3600" dirty="0" smtClean="0"/>
              <a:t>Church is THE University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16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30"/>
            <a:ext cx="8229600" cy="680783"/>
          </a:xfrm>
        </p:spPr>
        <p:txBody>
          <a:bodyPr>
            <a:noAutofit/>
          </a:bodyPr>
          <a:lstStyle/>
          <a:p>
            <a:r>
              <a:rPr lang="en-US" sz="3600" dirty="0"/>
              <a:t>Church: THE Path to Spiritual Maturity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3242"/>
            <a:ext cx="8229600" cy="382362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altLang="zh-CN" sz="2800" dirty="0" smtClean="0"/>
              <a:t>The Theme of the Book of Ephesians </a:t>
            </a:r>
          </a:p>
          <a:p>
            <a:pPr>
              <a:buFont typeface="Wingdings" charset="2"/>
              <a:buChar char="v"/>
            </a:pPr>
            <a:r>
              <a:rPr lang="en-US" altLang="zh-CN" sz="2800" dirty="0" smtClean="0"/>
              <a:t>Three Types of Christians</a:t>
            </a:r>
            <a:br>
              <a:rPr lang="en-US" altLang="zh-CN" sz="2800" dirty="0" smtClean="0"/>
            </a:br>
            <a:r>
              <a:rPr lang="zh-CN" altLang="en-US" sz="2800" dirty="0" smtClean="0"/>
              <a:t>文化基督徒 </a:t>
            </a:r>
            <a:r>
              <a:rPr lang="en-US" altLang="zh-CN" sz="2800" dirty="0" smtClean="0"/>
              <a:t>Cultural Christian</a:t>
            </a:r>
            <a:br>
              <a:rPr lang="en-US" altLang="zh-CN" sz="2800" dirty="0" smtClean="0"/>
            </a:br>
            <a:r>
              <a:rPr lang="zh-CN" altLang="en-US" sz="2800" dirty="0" smtClean="0"/>
              <a:t>网络基督徒 </a:t>
            </a:r>
            <a:r>
              <a:rPr lang="en-US" altLang="zh-CN" sz="2800" dirty="0" smtClean="0"/>
              <a:t>Virtual Christian</a:t>
            </a:r>
            <a:br>
              <a:rPr lang="en-US" altLang="zh-CN" sz="2800" dirty="0" smtClean="0"/>
            </a:br>
            <a:r>
              <a:rPr lang="zh-CN" altLang="en-US" sz="2800" dirty="0" smtClean="0"/>
              <a:t>教会基督徒 </a:t>
            </a:r>
            <a:r>
              <a:rPr lang="en-US" altLang="zh-CN" sz="2800" dirty="0" smtClean="0"/>
              <a:t>Church Christian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265A-5A6B-4A31-A525-53A853FE91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230"/>
            <a:ext cx="8229600" cy="680783"/>
          </a:xfrm>
        </p:spPr>
        <p:txBody>
          <a:bodyPr>
            <a:normAutofit/>
          </a:bodyPr>
          <a:lstStyle/>
          <a:p>
            <a:r>
              <a:rPr lang="en-US" sz="3600" dirty="0"/>
              <a:t>Church: THE Path to Spiritual Maturity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22" y="2003242"/>
            <a:ext cx="8679766" cy="3823625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altLang="zh-CN" sz="3200" dirty="0"/>
              <a:t> </a:t>
            </a:r>
            <a:r>
              <a:rPr lang="en-US" altLang="zh-CN" sz="3200" dirty="0" smtClean="0"/>
              <a:t>Grow under pressure and pain; </a:t>
            </a:r>
          </a:p>
          <a:p>
            <a:pPr>
              <a:buFont typeface="Wingdings" charset="2"/>
              <a:buChar char="v"/>
            </a:pPr>
            <a:r>
              <a:rPr lang="en-US" altLang="zh-CN" sz="3200" dirty="0" smtClean="0"/>
              <a:t>Grow in Services</a:t>
            </a:r>
            <a:endParaRPr lang="en-US" altLang="zh-CN" sz="3200" dirty="0"/>
          </a:p>
          <a:p>
            <a:pPr>
              <a:buFont typeface="Wingdings" charset="2"/>
              <a:buChar char="v"/>
            </a:pPr>
            <a:r>
              <a:rPr lang="en-US" altLang="zh-CN" sz="3200" dirty="0" smtClean="0"/>
              <a:t>Grow in Obedience to the Word of God </a:t>
            </a:r>
          </a:p>
          <a:p>
            <a:pPr>
              <a:buFont typeface="Wingdings" charset="2"/>
              <a:buChar char="v"/>
            </a:pPr>
            <a:r>
              <a:rPr lang="zh-CN" altLang="en-US" sz="3200" dirty="0"/>
              <a:t> </a:t>
            </a:r>
            <a:r>
              <a:rPr lang="el-GR" sz="3200" dirty="0" err="1" smtClean="0"/>
              <a:t>ἐπίγνωσις</a:t>
            </a:r>
            <a:r>
              <a:rPr lang="en-US" sz="3200" dirty="0" smtClean="0"/>
              <a:t>: in the knowledge of the Son of God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265A-5A6B-4A31-A525-53A853FE91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C4 Vision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" y="1017524"/>
            <a:ext cx="8692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Helvetica"/>
                <a:cs typeface="Helvetica"/>
              </a:rPr>
              <a:t>Chinese </a:t>
            </a:r>
            <a:r>
              <a:rPr lang="en-US" sz="4400" dirty="0">
                <a:latin typeface="Helvetica"/>
                <a:cs typeface="Helvetica"/>
              </a:rPr>
              <a:t>Christian Church of Columbia’s vision is to be a Christ-centered </a:t>
            </a:r>
            <a:r>
              <a:rPr lang="en-US" sz="4400" dirty="0" smtClean="0">
                <a:latin typeface="Helvetica"/>
                <a:cs typeface="Helvetica"/>
              </a:rPr>
              <a:t>community that </a:t>
            </a:r>
            <a:r>
              <a:rPr lang="en-US" sz="4400" dirty="0">
                <a:latin typeface="Helvetica"/>
                <a:cs typeface="Helvetica"/>
              </a:rPr>
              <a:t>seeks to make disciples who learn, </a:t>
            </a:r>
            <a:r>
              <a:rPr lang="en-US" sz="4400" dirty="0">
                <a:solidFill>
                  <a:srgbClr val="FFFF00"/>
                </a:solidFill>
                <a:latin typeface="Helvetica"/>
                <a:cs typeface="Helvetica"/>
              </a:rPr>
              <a:t>grow</a:t>
            </a:r>
            <a:r>
              <a:rPr lang="en-US" sz="4400" dirty="0">
                <a:latin typeface="Helvetica"/>
                <a:cs typeface="Helvetica"/>
              </a:rPr>
              <a:t>, and serve in the Lord.”</a:t>
            </a:r>
          </a:p>
        </p:txBody>
      </p:sp>
    </p:spTree>
    <p:extLst>
      <p:ext uri="{BB962C8B-B14F-4D97-AF65-F5344CB8AC3E}">
        <p14:creationId xmlns:p14="http://schemas.microsoft.com/office/powerpoint/2010/main" val="155505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4Logo200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54" y="4800600"/>
            <a:ext cx="1874793" cy="187940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14301" y="253809"/>
            <a:ext cx="9232900" cy="4312920"/>
          </a:xfrm>
          <a:prstGeom prst="rect">
            <a:avLst/>
          </a:prstGeom>
        </p:spPr>
        <p:txBody>
          <a:bodyPr vert="horz" lIns="82296" tIns="41148" rIns="82296" bIns="41148" rtlCol="0" anchor="ctr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600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To Exalt Christ through Discipleship </a:t>
            </a:r>
            <a:endParaRPr lang="en-US" altLang="zh-CN" sz="3600" dirty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en-US" altLang="zh-CN" sz="3600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To Exalt Christ through Spiritual Growth</a:t>
            </a:r>
            <a:endParaRPr lang="en-US" altLang="zh-CN" sz="3600" dirty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en-US" altLang="zh-CN" sz="3600" dirty="0" smtClean="0">
                <a:solidFill>
                  <a:srgbClr val="FF0000"/>
                </a:solidFill>
                <a:latin typeface="Heiti SC Light"/>
                <a:ea typeface="Heiti SC Light"/>
                <a:cs typeface="Heiti SC Light"/>
              </a:rPr>
              <a:t>To Exalt Christ through Knowledge in the Son of God</a:t>
            </a:r>
            <a:endParaRPr lang="en-US" sz="3600" dirty="0">
              <a:solidFill>
                <a:srgbClr val="FF0000"/>
              </a:solidFill>
              <a:latin typeface="Heiti SC Light"/>
              <a:ea typeface="Heiti SC Light"/>
              <a:cs typeface="Heiti SC Light"/>
            </a:endParaRPr>
          </a:p>
          <a:p>
            <a:r>
              <a:rPr lang="en-US" altLang="zh-CN" sz="3600" dirty="0" smtClean="0">
                <a:solidFill>
                  <a:srgbClr val="FFFF00"/>
                </a:solidFill>
                <a:latin typeface="Heiti SC Light"/>
                <a:ea typeface="Heiti SC Light"/>
                <a:cs typeface="Heiti SC Light"/>
              </a:rPr>
              <a:t>To Exalt Christ through Joyful Service </a:t>
            </a:r>
            <a:endParaRPr lang="en-US" altLang="zh-CN" sz="3600" dirty="0">
              <a:solidFill>
                <a:srgbClr val="FFFF00"/>
              </a:solidFill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90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" y="406400"/>
            <a:ext cx="7543800" cy="914400"/>
          </a:xfrm>
        </p:spPr>
        <p:txBody>
          <a:bodyPr/>
          <a:lstStyle/>
          <a:p>
            <a:r>
              <a:rPr lang="en-US" dirty="0" smtClean="0"/>
              <a:t>Ephesians 4:13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2438400"/>
            <a:ext cx="8468868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6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681" y="1014810"/>
            <a:ext cx="7543800" cy="914400"/>
          </a:xfrm>
        </p:spPr>
        <p:txBody>
          <a:bodyPr/>
          <a:lstStyle/>
          <a:p>
            <a:pPr algn="l"/>
            <a:r>
              <a:rPr lang="en-US" dirty="0" smtClean="0"/>
              <a:t>We somehow are all spiritually immature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785" y="2409527"/>
            <a:ext cx="5954154" cy="384095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05946"/>
            <a:ext cx="8229600" cy="745591"/>
          </a:xfrm>
        </p:spPr>
        <p:txBody>
          <a:bodyPr/>
          <a:lstStyle/>
          <a:p>
            <a:pPr algn="l"/>
            <a:r>
              <a:rPr lang="en-US" sz="4000" dirty="0" smtClean="0"/>
              <a:t>Symptoms of Spiritual Childhood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822"/>
            <a:ext cx="8229600" cy="5310042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Children are gullible, easily deceived</a:t>
            </a:r>
            <a:br>
              <a:rPr lang="en-US" altLang="zh-CN" sz="2800" dirty="0" smtClean="0"/>
            </a:br>
            <a:r>
              <a:rPr lang="en-US" altLang="zh-CN" sz="2800" dirty="0" err="1" smtClean="0"/>
              <a:t>Eph</a:t>
            </a:r>
            <a:r>
              <a:rPr lang="en-US" altLang="zh-CN" sz="2800" dirty="0" smtClean="0"/>
              <a:t> 4:14  </a:t>
            </a:r>
            <a:r>
              <a:rPr lang="mr-IN" altLang="zh-CN" sz="2800" dirty="0" smtClean="0">
                <a:effectLst/>
              </a:rPr>
              <a:t>…</a:t>
            </a:r>
            <a:r>
              <a:rPr lang="en-US" altLang="zh-CN" sz="2800" dirty="0" smtClean="0">
                <a:effectLst/>
              </a:rPr>
              <a:t> </a:t>
            </a:r>
            <a:r>
              <a:rPr lang="en-US" sz="2800" dirty="0" smtClean="0">
                <a:effectLst/>
              </a:rPr>
              <a:t>we </a:t>
            </a:r>
            <a:r>
              <a:rPr lang="en-US" sz="2800" dirty="0">
                <a:effectLst/>
              </a:rPr>
              <a:t>are no longer to be </a:t>
            </a:r>
            <a:r>
              <a:rPr lang="en-US" sz="2800" dirty="0" smtClean="0">
                <a:effectLst/>
              </a:rPr>
              <a:t>children</a:t>
            </a:r>
            <a:r>
              <a:rPr lang="mr-IN" sz="2800" dirty="0" smtClean="0">
                <a:effectLst/>
              </a:rPr>
              <a:t>…</a:t>
            </a:r>
            <a:r>
              <a:rPr lang="en-US" sz="2800" dirty="0" smtClean="0">
                <a:effectLst/>
              </a:rPr>
              <a:t> by </a:t>
            </a:r>
            <a:r>
              <a:rPr lang="en-US" sz="2800" dirty="0">
                <a:effectLst/>
              </a:rPr>
              <a:t>the trickery of </a:t>
            </a:r>
            <a:r>
              <a:rPr lang="en-US" sz="2800" dirty="0" smtClean="0">
                <a:effectLst/>
              </a:rPr>
              <a:t>men, by</a:t>
            </a:r>
            <a:r>
              <a:rPr lang="en-US" sz="2800" dirty="0">
                <a:effectLst/>
              </a:rPr>
              <a:t> craftiness </a:t>
            </a:r>
            <a:r>
              <a:rPr lang="en-US" sz="2800" dirty="0" smtClean="0">
                <a:effectLst/>
              </a:rPr>
              <a:t>in</a:t>
            </a:r>
            <a:r>
              <a:rPr lang="en-US" sz="2800" dirty="0">
                <a:effectLst/>
              </a:rPr>
              <a:t> deceitful scheming; </a:t>
            </a:r>
            <a:endParaRPr lang="en-US" altLang="zh-CN" sz="2800" dirty="0" smtClean="0"/>
          </a:p>
          <a:p>
            <a:r>
              <a:rPr lang="en-US" altLang="zh-CN" sz="2800" dirty="0" smtClean="0"/>
              <a:t>Children are fickle, always changing </a:t>
            </a:r>
            <a:br>
              <a:rPr lang="en-US" altLang="zh-CN" sz="2800" dirty="0" smtClean="0"/>
            </a:br>
            <a:r>
              <a:rPr lang="en-US" altLang="zh-CN" sz="2800" dirty="0" err="1" smtClean="0"/>
              <a:t>Eph</a:t>
            </a:r>
            <a:r>
              <a:rPr lang="en-US" altLang="zh-CN" sz="2800" dirty="0" smtClean="0"/>
              <a:t> 4:14 </a:t>
            </a:r>
            <a:r>
              <a:rPr lang="mr-IN" altLang="zh-CN" sz="2800" dirty="0" smtClean="0"/>
              <a:t>…</a:t>
            </a:r>
            <a:r>
              <a:rPr lang="en-US" altLang="zh-CN" sz="2800" dirty="0" smtClean="0"/>
              <a:t> </a:t>
            </a:r>
            <a:r>
              <a:rPr lang="en-US" sz="2800" dirty="0" smtClean="0">
                <a:effectLst/>
              </a:rPr>
              <a:t>we </a:t>
            </a:r>
            <a:r>
              <a:rPr lang="en-US" sz="2800" dirty="0">
                <a:effectLst/>
              </a:rPr>
              <a:t>are no longer to be children, tossed here and there by waves and carried about by every wind of </a:t>
            </a:r>
            <a:r>
              <a:rPr lang="en-US" sz="2800" dirty="0" smtClean="0">
                <a:effectLst/>
              </a:rPr>
              <a:t>doctrine</a:t>
            </a:r>
            <a:r>
              <a:rPr lang="mr-IN" sz="2800" dirty="0" smtClean="0">
                <a:effectLst/>
              </a:rPr>
              <a:t>…</a:t>
            </a:r>
            <a:endParaRPr lang="en-US" sz="2800" dirty="0" smtClean="0">
              <a:effectLst/>
            </a:endParaRPr>
          </a:p>
          <a:p>
            <a:r>
              <a:rPr lang="en-US" sz="2800" dirty="0" smtClean="0">
                <a:effectLst/>
              </a:rPr>
              <a:t>Children thought they are the center of universe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Duet 12:8</a:t>
            </a:r>
            <a:r>
              <a:rPr lang="zh-CN" altLang="en-US" sz="2800" dirty="0" smtClean="0"/>
              <a:t> </a:t>
            </a:r>
            <a:r>
              <a:rPr lang="en-US" sz="2800" dirty="0">
                <a:effectLst/>
              </a:rPr>
              <a:t>“You shall not do at all what we are doing here today, every man </a:t>
            </a:r>
            <a:r>
              <a:rPr lang="en-US" sz="2800" i="1" dirty="0">
                <a:effectLst/>
              </a:rPr>
              <a:t>doing</a:t>
            </a:r>
            <a:r>
              <a:rPr lang="en-US" sz="2800" dirty="0">
                <a:effectLst/>
              </a:rPr>
              <a:t> whatever is right in his own eyes;</a:t>
            </a:r>
            <a:endParaRPr lang="en-US" altLang="zh-CN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3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31" y="804672"/>
            <a:ext cx="8420217" cy="914400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/>
              </a:rPr>
              <a:t>We </a:t>
            </a:r>
            <a:r>
              <a:rPr lang="en-US">
                <a:effectLst/>
              </a:rPr>
              <a:t>are no longer to be children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062" y="2057400"/>
            <a:ext cx="6286298" cy="3943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265A-5A6B-4A31-A525-53A853FE91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" y="2125980"/>
            <a:ext cx="8948928" cy="368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828" y="787791"/>
            <a:ext cx="8510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Church: THE Path to Spiritual Maturity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8892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51988</TotalTime>
  <Words>288</Words>
  <Application>Microsoft Macintosh PowerPoint</Application>
  <PresentationFormat>On-screen Show (4:3)</PresentationFormat>
  <Paragraphs>40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Heiti SC Light</vt:lpstr>
      <vt:lpstr>Helvetica</vt:lpstr>
      <vt:lpstr>Mangal</vt:lpstr>
      <vt:lpstr>Palatino Linotype</vt:lpstr>
      <vt:lpstr>Wingdings</vt:lpstr>
      <vt:lpstr>宋体</vt:lpstr>
      <vt:lpstr>Arial</vt:lpstr>
      <vt:lpstr>Elemental</vt:lpstr>
      <vt:lpstr>To Exalt Christ through Knowledge in the Son of God</vt:lpstr>
      <vt:lpstr>C4 Vision</vt:lpstr>
      <vt:lpstr>PowerPoint Presentation</vt:lpstr>
      <vt:lpstr>PowerPoint Presentation</vt:lpstr>
      <vt:lpstr>Ephesians 4:13</vt:lpstr>
      <vt:lpstr>We somehow are all spiritually immature</vt:lpstr>
      <vt:lpstr>Symptoms of Spiritual Childhood</vt:lpstr>
      <vt:lpstr>We are no longer to be children</vt:lpstr>
      <vt:lpstr>PowerPoint Presentation</vt:lpstr>
      <vt:lpstr>PowerPoint Presentation</vt:lpstr>
      <vt:lpstr>PowerPoint Presentation</vt:lpstr>
      <vt:lpstr>Church: THE Path to Spiritual Maturity </vt:lpstr>
      <vt:lpstr>Church: THE Path to Spiritual Maturity 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Microsoft Office User</cp:lastModifiedBy>
  <cp:revision>500</cp:revision>
  <dcterms:created xsi:type="dcterms:W3CDTF">2013-11-03T00:06:16Z</dcterms:created>
  <dcterms:modified xsi:type="dcterms:W3CDTF">2018-01-28T14:37:35Z</dcterms:modified>
</cp:coreProperties>
</file>