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53" r:id="rId1"/>
  </p:sldMasterIdLst>
  <p:notesMasterIdLst>
    <p:notesMasterId r:id="rId22"/>
  </p:notesMasterIdLst>
  <p:handoutMasterIdLst>
    <p:handoutMasterId r:id="rId23"/>
  </p:handoutMasterIdLst>
  <p:sldIdLst>
    <p:sldId id="261" r:id="rId2"/>
    <p:sldId id="771" r:id="rId3"/>
    <p:sldId id="838" r:id="rId4"/>
    <p:sldId id="820" r:id="rId5"/>
    <p:sldId id="839" r:id="rId6"/>
    <p:sldId id="840" r:id="rId7"/>
    <p:sldId id="841" r:id="rId8"/>
    <p:sldId id="842" r:id="rId9"/>
    <p:sldId id="843" r:id="rId10"/>
    <p:sldId id="844" r:id="rId11"/>
    <p:sldId id="845" r:id="rId12"/>
    <p:sldId id="846" r:id="rId13"/>
    <p:sldId id="847" r:id="rId14"/>
    <p:sldId id="848" r:id="rId15"/>
    <p:sldId id="828" r:id="rId16"/>
    <p:sldId id="831" r:id="rId17"/>
    <p:sldId id="832" r:id="rId18"/>
    <p:sldId id="819" r:id="rId19"/>
    <p:sldId id="849" r:id="rId20"/>
    <p:sldId id="822" r:id="rId2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08" autoAdjust="0"/>
  </p:normalViewPr>
  <p:slideViewPr>
    <p:cSldViewPr snapToGrid="0" snapToObjects="1">
      <p:cViewPr>
        <p:scale>
          <a:sx n="75" d="100"/>
          <a:sy n="75" d="100"/>
        </p:scale>
        <p:origin x="-2064" y="-3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C4B9C-5933-8849-8BFF-78FD4642F5A3}" type="datetimeFigureOut">
              <a:rPr lang="en-US" smtClean="0"/>
              <a:t>4/28/18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BE138-CBF3-2E42-A94B-E7BE390F3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11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DFFAE-0E0F-0B49-BDFF-8AF2891848CF}" type="datetimeFigureOut">
              <a:rPr lang="en-US" smtClean="0"/>
              <a:t>4/28/18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0230F-B426-314B-9108-A0635C10E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5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耶利米书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31:31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耶和华说：“日子将到，我要与以色列家和犹大家另立新约。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不像我拉着他们祖宗的手领他们出埃及地的时候，与他们所立的约，我虽做他们的丈夫，他们却背了我的约。”这是耶和华说的。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耶和华说：“那些日子以后，我与以色列家所立的约乃是这样：我要将我的律法放在他们里面，写在他们心上；我要做他们的神，他们要做我的子民。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他们各人不再教导自己的邻舍和自己的弟兄说‘你该认识耶和华’，因为他们从最小的到至大的都必认识我。我要赦免他们的罪孽，不再记念他们的罪恶。”这是耶和华说的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创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1:28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耶和华神为亚当和他妻子用皮子做衣服给他们穿。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耶和华神说：“那人已经与我们相似，能知道善恶。现在恐怕他伸手又摘生命树的果子吃，就永远活着。”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耶和华神便打发他出伊甸园去，耕种他所自出之土。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于是把他赶出去了，又在伊甸园的东边安设基路伯和四面转动发火焰的剑，要把守生命树的道路。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创世记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我却要与你立约，你同你的妻，与儿子、儿妇，都要进入方舟。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你们要生养众多，在地上昌盛繁茂。”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神晓谕挪亚和他的儿子说：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“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我与你们和你们的后裔立约，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并与你们这里的一切活物，就是飞鸟、牲畜、走兽，凡从方舟里出来的活物立约。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我与你们立约：凡有血肉的，不再被洪水灭绝，也不再有洪水毁坏地了。”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神说：“我与你们并你们这里的各样活物所立的永约，是有记号的。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我把虹放在云彩中，这就可做我与地立约的记号了。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15:17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日落天黑，不料有冒烟的炉并烧着的火把从那些肉块中经过。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当那日，耶和华与亚伯兰立约，说：“我已赐给你的后裔，从埃及河直到伯拉大河之地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17:9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神又对亚伯拉罕说：“你和你的后裔，必世世代代遵守我的约。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你们所有的男子都要受割礼，这就是我与你并你的后裔所立的约，是你们所当遵守的。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你们都要受割礼，这是我与你们立约的证据。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出埃及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神晓谕摩西说：“我是耶和华。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我从前向亚伯拉罕、以撒、雅各显现为全能的神，至于我名耶和华，他们未曾知道。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我与他们坚定所立的约，要把他们寄居的迦南地赐给他们。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我也听见以色列人被埃及人苦待的哀声，我也记念我的约。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所以你要对以色列人说：我是耶和华，我要用伸出来的膀臂重重地刑罚埃及人，救赎你们脱离他们的重担，不做他们的苦工。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我要以你们为我的百姓，我也要做你们的神。你们要知道我是耶和华你们的神，是救你们脱离埃及人之重担的。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我起誓应许给亚伯拉罕、以撒、雅各的那地，我要把你们领进去，将那地赐给你们为业。我是耶和华。”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出埃及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3-17</a:t>
            </a:r>
          </a:p>
          <a:p>
            <a:r>
              <a:rPr lang="zh-CN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我要在那里与以色列人相会，会幕就要因我的荣耀成为圣。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我要使会幕和坛成圣，也要使亚伦和他的儿子成圣，给我供祭司的职分。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我要住在以色列人中间，做他们的神。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利未记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我要在你们中间行走，我要做你们的神，你们要做我的子民。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我是耶和华你们的神，曾将你们从埃及地领出来，使你们不做埃及人的奴仆；我也折断你们所负的轭，叫你们挺身而走。</a:t>
            </a:r>
            <a:endParaRPr lang="en-US" altLang="zh-CH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撒母耳记下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并不像我命士师治理我民以色列的时候一样。我必使你安靖，不被一切仇敌扰乱。并且我耶和华应许你，必为你建立家室。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你寿数满足与你列祖同睡的时候，我必使你的后裔接续你的位，我也必坚定他的国。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他必为我的名建造殿宇，我必坚定他的国位直到永远。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我要做他的父，他要做我的子。他若犯了罪，我必用人的杖责打他，用人的鞭责罚他。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但我的慈爱仍不离开他，像离开在你面前所废弃的扫罗一样。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你的家和你的国必在我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面前永远坚立，你的国位也必坚定直到永远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使徒行传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7:51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你们这硬着颈项、心与耳未受割礼的人，常时抗拒圣灵！你们的祖宗怎样，你们也怎样。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哥林多前书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岂不知你们是神的殿，神的灵住在你们里头吗？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若有人毁坏神的殿，神必要毁坏那人；因为神的殿是圣的，这殿就是你们。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6:19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岂不知你们的身子就是圣灵的殿吗？这圣灵是从神而来，住在你们里头的。并且你们不是自己的人，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因为你们是重价买来的，所以要在你们的身子上荣耀神。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林後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神的殿和偶像有什么相同呢？因为我们是永生神的殿，就如神曾说：“我要在他们中间居住，在他们中间来往；我要做他们的神，他们要做我的子民。”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上帝與人所立的所有盟約，可以用聖經裡的這句話來總結：「我要作你們的上帝，你們要作我的子民；並且，我要住在你們中間」（參：出六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，廿九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45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利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26:12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；耶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31:33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結十一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；林後六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8:10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；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啟廿一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）。</a:t>
            </a:r>
            <a:endParaRPr lang="en-US" altLang="zh-CH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亚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当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挪亚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亚伯拉罕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以撒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雅各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约瑟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摩西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约书亚</a:t>
            </a: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被建造成为灵宫</a:t>
            </a:r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（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彼前</a:t>
            </a:r>
            <a:r>
              <a:rPr lang="en-US" altLang="zh-TW" sz="3200" dirty="0" smtClean="0">
                <a:latin typeface="Heiti SC Light"/>
                <a:ea typeface="Heiti SC Light"/>
                <a:cs typeface="Heiti SC Light"/>
              </a:rPr>
              <a:t>2:5</a:t>
            </a:r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）</a:t>
            </a:r>
            <a:r>
              <a:rPr lang="en-US" altLang="zh-TW" sz="3200" dirty="0" smtClean="0">
                <a:latin typeface="Heiti SC Light"/>
                <a:ea typeface="Heiti SC Light"/>
                <a:cs typeface="Heiti SC Light"/>
              </a:rPr>
              <a:t> 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你们来到主面前，也就像活石，被建造成为灵宫，做圣洁的祭司，借着耶稣基督奉献神所悦纳的灵祭。</a:t>
            </a:r>
            <a:endParaRPr lang="en-US" altLang="zh-TW" sz="3200" dirty="0" smtClean="0">
              <a:latin typeface="Heiti SC Light"/>
              <a:ea typeface="Heiti SC Light"/>
              <a:cs typeface="Heiti SC Light"/>
            </a:endParaRPr>
          </a:p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来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13: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从前引导你们、传神之道给你们的人，你们要想念他们，效法他们的信心，留心看他们为人的结局。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耶稣基督昨日、今日、一直到永远，是一样的。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你们不要被那诸般怪异的教训勾引了去，因为人心靠恩得坚固才是好的，并不是靠饮食。那在饮食上专心的从来没有得着益处。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我们有一祭坛，上面的祭物是那些在帐幕中供职的人不可同吃的。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原来牲畜的血被大祭司带入圣所做赎罪祭，牲畜的身子被烧在营外。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所以，耶稣要用自己的血叫百姓成圣，也就在城门外受苦。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这样，我们也当出到营外，就了他去，忍受他所受的凌辱。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我们在这里本没有常存的城，乃是寻求那将来的城。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15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我们应当靠着耶稣，常常以颂赞为祭献给神，这就是那承认主名之人嘴唇的果子。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只是不可忘记行善和捐输的事，因为这样的祭是神所喜悦的。 应当顺从为你们灵魂警醒的人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 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你们要依从那些引导你们的，且要顺服，因他们为你们的灵魂时刻警醒，好像那将来交账的人。你们要使他们交的时候有快乐，不致忧愁，若忧愁就于你们无益了。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6440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342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78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/>
              <a:t>希伯来书</a:t>
            </a:r>
            <a:r>
              <a:rPr lang="zh-CN" altLang="zh-CN" sz="1200" dirty="0" smtClean="0"/>
              <a:t>3</a:t>
            </a:r>
            <a:r>
              <a:rPr lang="en-US" altLang="zh-CN" sz="1200" dirty="0" smtClean="0"/>
              <a:t>:</a:t>
            </a:r>
            <a:r>
              <a:rPr lang="en-US" altLang="zh-TW" sz="1200" dirty="0" smtClean="0"/>
              <a:t>15 </a:t>
            </a:r>
            <a:r>
              <a:rPr lang="zh-TW" altLang="en-US" sz="1200" dirty="0" smtClean="0"/>
              <a:t>經上說：「你們今日若聽他的話，就不可硬著心，像惹他發怒的日子一樣。」</a:t>
            </a:r>
            <a:r>
              <a:rPr lang="en-US" altLang="zh-TW" sz="1200" dirty="0" smtClean="0"/>
              <a:t>16 </a:t>
            </a:r>
            <a:r>
              <a:rPr lang="zh-TW" altLang="en-US" sz="1200" dirty="0" smtClean="0"/>
              <a:t>那時聽見他話惹他發怒的是誰呢？豈不是跟著摩西從埃及出來的眾人嗎？ </a:t>
            </a:r>
            <a:r>
              <a:rPr lang="en-US" altLang="zh-TW" sz="1200" dirty="0" smtClean="0"/>
              <a:t>17 </a:t>
            </a:r>
            <a:r>
              <a:rPr lang="zh-TW" altLang="en-US" sz="1200" dirty="0" smtClean="0"/>
              <a:t>神四十年之久又厭煩誰呢？豈不是那些犯罪屍首倒在曠野的人嗎？ </a:t>
            </a:r>
            <a:r>
              <a:rPr lang="en-US" altLang="zh-TW" sz="1200" dirty="0" smtClean="0"/>
              <a:t>18 </a:t>
            </a:r>
            <a:r>
              <a:rPr lang="zh-TW" altLang="en-US" sz="1200" dirty="0" smtClean="0"/>
              <a:t>又向誰起誓，不容他們進入他的安息呢？豈不是向那些不信從的人嗎？ </a:t>
            </a:r>
            <a:r>
              <a:rPr lang="en-US" altLang="zh-TW" sz="1200" dirty="0" smtClean="0">
                <a:solidFill>
                  <a:srgbClr val="FFFF00"/>
                </a:solidFill>
              </a:rPr>
              <a:t>19 </a:t>
            </a:r>
            <a:r>
              <a:rPr lang="zh-TW" altLang="en-US" sz="1200" dirty="0" smtClean="0">
                <a:solidFill>
                  <a:srgbClr val="FFFF00"/>
                </a:solidFill>
              </a:rPr>
              <a:t>這樣看來，他們不能進入安息是因為不信的緣故了。</a:t>
            </a:r>
            <a:endParaRPr lang="en-US" altLang="zh-TW" sz="1200" dirty="0" smtClean="0">
              <a:solidFill>
                <a:srgbClr val="FFFF00"/>
              </a:solidFill>
            </a:endParaRPr>
          </a:p>
          <a:p>
            <a:r>
              <a:rPr lang="zh-CHT" altLang="en-US" sz="1200" dirty="0" smtClean="0"/>
              <a:t>哥林多前書</a:t>
            </a:r>
            <a:r>
              <a:rPr lang="en-US" altLang="zh-CHT" sz="1200" dirty="0" smtClean="0"/>
              <a:t>10:5</a:t>
            </a:r>
            <a:r>
              <a:rPr lang="zh-CHT" altLang="en-US" sz="1200" dirty="0" smtClean="0"/>
              <a:t>－</a:t>
            </a:r>
            <a:r>
              <a:rPr lang="en-US" altLang="zh-CHT" sz="1200" dirty="0" smtClean="0"/>
              <a:t>11</a:t>
            </a:r>
            <a:r>
              <a:rPr lang="zh-CHT" altLang="en-US" sz="1200" dirty="0" smtClean="0"/>
              <a:t>就是给我的警告。（但他們中間多半是神不喜歡的人，所以在曠野倒斃。</a:t>
            </a:r>
            <a:r>
              <a:rPr lang="en-US" altLang="zh-CHT" sz="1200" dirty="0" smtClean="0"/>
              <a:t>6 </a:t>
            </a:r>
            <a:r>
              <a:rPr lang="zh-CHT" altLang="en-US" sz="1200" dirty="0" smtClean="0"/>
              <a:t>這些事都是我們的鑒戒，叫我們不要貪戀惡事，像他們那樣貪戀的。</a:t>
            </a:r>
            <a:r>
              <a:rPr lang="en-US" altLang="zh-CHT" sz="1200" dirty="0" smtClean="0"/>
              <a:t>10 </a:t>
            </a:r>
            <a:r>
              <a:rPr lang="zh-CHT" altLang="en-US" sz="1200" dirty="0" smtClean="0"/>
              <a:t>你們也不要發怨言，像他們有發怨言的，就被滅命的所滅。 </a:t>
            </a:r>
            <a:r>
              <a:rPr lang="en-US" altLang="zh-CHT" sz="1200" dirty="0" smtClean="0"/>
              <a:t>11 </a:t>
            </a:r>
            <a:r>
              <a:rPr lang="zh-CHT" altLang="en-US" sz="1200" dirty="0" smtClean="0"/>
              <a:t>他們遭遇這些事都要作為鑒戒，並且寫在經上正是警戒我們這末世的人。</a:t>
            </a:r>
            <a:r>
              <a:rPr lang="zh-TW" altLang="en-US" sz="1200" dirty="0" smtClean="0"/>
              <a:t> </a:t>
            </a:r>
            <a:endParaRPr lang="en-US" altLang="zh-TW" sz="1200" dirty="0" smtClean="0"/>
          </a:p>
          <a:p>
            <a:r>
              <a:rPr lang="zh-TW" altLang="en-US" sz="1200" dirty="0" smtClean="0"/>
              <a:t>你们总要自己省察有信心没有，也要自己试验。岂不知你们若不是可弃绝的，就有耶稣基督在你们心里吗？哥林多后书 </a:t>
            </a:r>
            <a:r>
              <a:rPr lang="en-US" altLang="zh-TW" sz="1200" dirty="0" smtClean="0"/>
              <a:t>13:5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倆的盟約蘇昆明在這一生中，我們將共同度過的每一天，無論順境或逆境，健康或病痛時，我都會在你身邊，珍惜你，保護你，愛你，敬重你，與你分享我一切的快樂與煩憂。永遠愛你至死不渝。我倆的盟約江虹在這一生中，我們將共同度過的每一天，無論順境或逆境，健康或病痛時，我都會在你身邊，敬重你，支持你，欣賞你，鼓勵你，與你分享我一切的快樂與煩憂。永遠愛你至死不渝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从今以后，一直持守。无论是顺境或是逆境，富有或贫穷，健康或疾病，我将永远爱你、珍惜你，至死不渝。上帝为我作证，我向你承诺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你有何信物送给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＊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，代表你的爱和委身？一枚戒指。我给你这枚戒指，是我对你的爱和委身的代表和承诺，与你进入基督婚姻，从今以后厮守一生。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0230F-B426-314B-9108-A0635C10E4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28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27542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195918"/>
            <a:ext cx="3008313" cy="390921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DF755-269E-9640-AB93-CA3FC6198BDE}" type="datetimeFigureOut">
              <a:rPr lang="en-US" smtClean="0"/>
              <a:t>4/28/18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DF755-269E-9640-AB93-CA3FC6198BDE}" type="datetimeFigureOut">
              <a:rPr lang="en-US" smtClean="0"/>
              <a:t>4/28/18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0AE35-A575-E54D-9CE0-6B99088D606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1" y="1236134"/>
            <a:ext cx="7281332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latin typeface="Heiti SC Medium"/>
                <a:ea typeface="Heiti SC Medium"/>
                <a:cs typeface="Heiti SC Medium"/>
              </a:rPr>
              <a:t>更美的约 </a:t>
            </a:r>
            <a:endParaRPr lang="en-US" altLang="zh-TW" sz="3600" dirty="0" smtClean="0">
              <a:latin typeface="Heiti SC Medium"/>
              <a:ea typeface="Heiti SC Medium"/>
              <a:cs typeface="Heiti SC Medium"/>
            </a:endParaRPr>
          </a:p>
          <a:p>
            <a:pPr algn="ctr"/>
            <a:endParaRPr lang="en-US" altLang="zh-TW" sz="3600" dirty="0" smtClean="0">
              <a:latin typeface="Heiti SC Medium"/>
              <a:ea typeface="Heiti SC Medium"/>
              <a:cs typeface="Heiti SC Medium"/>
            </a:endParaRPr>
          </a:p>
          <a:p>
            <a:pPr algn="ctr"/>
            <a:r>
              <a:rPr lang="zh-TW" altLang="en-US" sz="3600" dirty="0" smtClean="0">
                <a:latin typeface="Heiti SC Medium"/>
                <a:ea typeface="Heiti SC Medium"/>
                <a:cs typeface="Heiti SC Medium"/>
              </a:rPr>
              <a:t>希伯來書 </a:t>
            </a:r>
            <a:r>
              <a:rPr lang="en-US" altLang="zh-TW" sz="3600" dirty="0">
                <a:latin typeface="Heiti SC Medium"/>
                <a:ea typeface="Heiti SC Medium"/>
                <a:cs typeface="Heiti SC Medium"/>
              </a:rPr>
              <a:t>8:6-</a:t>
            </a:r>
            <a:r>
              <a:rPr lang="en-US" altLang="zh-TW" sz="3600" dirty="0" smtClean="0">
                <a:latin typeface="Heiti SC Medium"/>
                <a:ea typeface="Heiti SC Medium"/>
                <a:cs typeface="Heiti SC Medium"/>
              </a:rPr>
              <a:t>13</a:t>
            </a:r>
            <a:endParaRPr lang="zh-CHT" altLang="en-US" sz="3600" dirty="0">
              <a:latin typeface="Heiti SC Medium"/>
              <a:ea typeface="Heiti SC Medium"/>
              <a:cs typeface="Heiti S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282738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26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dirty="0" smtClean="0"/>
              <a:t>父神</a:t>
            </a:r>
            <a:r>
              <a:rPr lang="zh-CN" altLang="en-US" sz="3000" dirty="0" smtClean="0"/>
              <a:t>與</a:t>
            </a:r>
            <a:r>
              <a:rPr lang="zh-CN" altLang="en-US" sz="3000" dirty="0" smtClean="0"/>
              <a:t>子民</a:t>
            </a:r>
            <a:r>
              <a:rPr lang="zh-CN" altLang="en-US" sz="3000" dirty="0" smtClean="0"/>
              <a:t>的盟約</a:t>
            </a:r>
            <a:endParaRPr lang="en-US" altLang="zh-CN" sz="3000" dirty="0" smtClean="0"/>
          </a:p>
          <a:p>
            <a:r>
              <a:rPr lang="zh-TW" altLang="en-US" sz="3000" dirty="0"/>
              <a:t>出埃及 </a:t>
            </a:r>
            <a:r>
              <a:rPr lang="en-US" altLang="zh-TW" sz="3000" dirty="0"/>
              <a:t>6</a:t>
            </a:r>
            <a:r>
              <a:rPr lang="zh-CN" altLang="en-US" sz="3000" dirty="0"/>
              <a:t>：</a:t>
            </a:r>
            <a:r>
              <a:rPr lang="en-US" altLang="zh-TW" sz="3000" dirty="0"/>
              <a:t>2 </a:t>
            </a:r>
            <a:r>
              <a:rPr lang="zh-TW" altLang="en-US" sz="3000" dirty="0"/>
              <a:t>神晓谕摩西说：“我是耶和华。 </a:t>
            </a:r>
            <a:r>
              <a:rPr lang="en-US" altLang="zh-TW" sz="3000" dirty="0"/>
              <a:t>3 </a:t>
            </a:r>
            <a:r>
              <a:rPr lang="zh-TW" altLang="en-US" sz="3000" dirty="0"/>
              <a:t>我从前向亚伯拉罕、以撒、雅各显现为全能的神，至于我名耶和华，他们未曾知道。 </a:t>
            </a:r>
            <a:r>
              <a:rPr lang="en-US" altLang="zh-TW" sz="3000" dirty="0"/>
              <a:t>4 </a:t>
            </a:r>
            <a:r>
              <a:rPr lang="zh-TW" altLang="en-US" sz="3000" dirty="0"/>
              <a:t>我与他们坚定所立的约，要把他们寄居的迦南地赐给他们。 </a:t>
            </a:r>
            <a:r>
              <a:rPr lang="en-US" altLang="zh-TW" sz="3000" dirty="0" smtClean="0"/>
              <a:t>7 </a:t>
            </a:r>
            <a:r>
              <a:rPr lang="zh-TW" altLang="en-US" sz="3000" dirty="0"/>
              <a:t>我要以你们为我的百姓，我也要做你们的神。你们要知道我是耶和华你们的神，是救你们脱离埃及人之重担的。 </a:t>
            </a:r>
            <a:r>
              <a:rPr lang="en-US" altLang="zh-TW" sz="3000" dirty="0"/>
              <a:t>8 </a:t>
            </a:r>
            <a:r>
              <a:rPr lang="zh-TW" altLang="en-US" sz="3000" dirty="0"/>
              <a:t>我起誓应许给亚伯拉罕、以撒、雅各的那地，我要把你们领进去，将那地赐给你们为业。我是耶和华。”</a:t>
            </a:r>
            <a:endParaRPr lang="en-US" altLang="zh-TW" sz="3000" dirty="0"/>
          </a:p>
          <a:p>
            <a:r>
              <a:rPr lang="zh-TW" altLang="en-US" sz="3000" dirty="0"/>
              <a:t>出埃及 </a:t>
            </a:r>
            <a:r>
              <a:rPr lang="en-US" altLang="zh-TW" sz="3000" dirty="0"/>
              <a:t>20</a:t>
            </a:r>
            <a:r>
              <a:rPr lang="zh-TW" altLang="en-US" sz="3000" dirty="0"/>
              <a:t>：</a:t>
            </a:r>
            <a:r>
              <a:rPr lang="en-US" altLang="zh-TW" sz="3000" dirty="0"/>
              <a:t>3-</a:t>
            </a:r>
            <a:r>
              <a:rPr lang="en-US" altLang="zh-TW" sz="3000" dirty="0" smtClean="0"/>
              <a:t>17</a:t>
            </a:r>
            <a:endParaRPr lang="en-US" altLang="zh-CHT" sz="3000" dirty="0"/>
          </a:p>
        </p:txBody>
      </p:sp>
    </p:spTree>
    <p:extLst>
      <p:ext uri="{BB962C8B-B14F-4D97-AF65-F5344CB8AC3E}">
        <p14:creationId xmlns:p14="http://schemas.microsoft.com/office/powerpoint/2010/main" val="23474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62000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/>
              <a:t>父神</a:t>
            </a:r>
            <a:r>
              <a:rPr lang="zh-CN" altLang="en-US" sz="3200" dirty="0" smtClean="0"/>
              <a:t>與</a:t>
            </a:r>
            <a:r>
              <a:rPr lang="zh-CN" altLang="en-US" sz="3200" dirty="0" smtClean="0"/>
              <a:t>子民</a:t>
            </a:r>
            <a:r>
              <a:rPr lang="zh-CN" altLang="en-US" sz="3200" dirty="0" smtClean="0"/>
              <a:t>的盟約</a:t>
            </a:r>
            <a:endParaRPr lang="en-US" altLang="zh-CN" sz="3200" dirty="0" smtClean="0"/>
          </a:p>
          <a:p>
            <a:r>
              <a:rPr lang="zh-TW" altLang="en-US" sz="3200" dirty="0"/>
              <a:t>出埃及 </a:t>
            </a:r>
            <a:r>
              <a:rPr lang="zh-CN" altLang="zh-TW" sz="3200" dirty="0" smtClean="0"/>
              <a:t>2</a:t>
            </a:r>
            <a:r>
              <a:rPr lang="en-US" altLang="zh-CN" sz="3200" dirty="0" smtClean="0"/>
              <a:t>9:</a:t>
            </a:r>
            <a:r>
              <a:rPr lang="en-US" altLang="zh-TW" sz="3200" dirty="0" smtClean="0"/>
              <a:t>43 </a:t>
            </a:r>
            <a:r>
              <a:rPr lang="zh-TW" altLang="en-US" sz="3200" dirty="0"/>
              <a:t>我要在那里与以色列人相会，会幕就要因我的荣耀成为圣。 </a:t>
            </a:r>
            <a:r>
              <a:rPr lang="en-US" altLang="zh-TW" sz="3200" dirty="0"/>
              <a:t>44 </a:t>
            </a:r>
            <a:r>
              <a:rPr lang="zh-TW" altLang="en-US" sz="3200" dirty="0"/>
              <a:t>我要使会幕和坛成圣，也要使亚伦和他的儿子成圣，给我供祭司的职分。 </a:t>
            </a:r>
            <a:r>
              <a:rPr lang="en-US" altLang="zh-TW" sz="3200" dirty="0"/>
              <a:t>45 </a:t>
            </a:r>
            <a:r>
              <a:rPr lang="zh-TW" altLang="en-US" sz="3200" dirty="0"/>
              <a:t>我要住在以色列人中间，做他们的神。</a:t>
            </a:r>
            <a:endParaRPr lang="en-US" altLang="zh-TW" sz="3200" dirty="0"/>
          </a:p>
          <a:p>
            <a:r>
              <a:rPr lang="zh-CHT" altLang="en-US" sz="3200" dirty="0"/>
              <a:t>利未记 </a:t>
            </a:r>
            <a:r>
              <a:rPr lang="en-US" altLang="zh-CHT" sz="3200" dirty="0"/>
              <a:t>26</a:t>
            </a:r>
            <a:r>
              <a:rPr lang="zh-CHT" altLang="en-US" sz="3200" dirty="0"/>
              <a:t>：</a:t>
            </a:r>
            <a:r>
              <a:rPr lang="en-US" altLang="zh-CHT" sz="3200" dirty="0"/>
              <a:t>12 </a:t>
            </a:r>
            <a:r>
              <a:rPr lang="zh-CHT" altLang="en-US" sz="3200" dirty="0"/>
              <a:t>我要在你们中间行走，我要做你们的神，你们要做我的子民。 </a:t>
            </a:r>
            <a:r>
              <a:rPr lang="en-US" altLang="zh-CHT" sz="3200" dirty="0"/>
              <a:t>13 </a:t>
            </a:r>
            <a:r>
              <a:rPr lang="zh-CHT" altLang="en-US" sz="3200" dirty="0"/>
              <a:t>我是耶和华你们的神，曾将你们从埃及地领出来，使你们不做埃及人的奴仆；我也折断你们所负的轭，叫你们挺身而走。</a:t>
            </a:r>
            <a:endParaRPr lang="en-US" altLang="zh-CHT" sz="3200" dirty="0"/>
          </a:p>
        </p:txBody>
      </p:sp>
    </p:spTree>
    <p:extLst>
      <p:ext uri="{BB962C8B-B14F-4D97-AF65-F5344CB8AC3E}">
        <p14:creationId xmlns:p14="http://schemas.microsoft.com/office/powerpoint/2010/main" val="197331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247468" cy="581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100" dirty="0" smtClean="0"/>
              <a:t>父神</a:t>
            </a:r>
            <a:r>
              <a:rPr lang="zh-CN" altLang="en-US" sz="3100" dirty="0" smtClean="0"/>
              <a:t>與</a:t>
            </a:r>
            <a:r>
              <a:rPr lang="zh-CN" altLang="en-US" sz="3100" dirty="0" smtClean="0"/>
              <a:t>子民</a:t>
            </a:r>
            <a:r>
              <a:rPr lang="zh-CN" altLang="en-US" sz="3100" dirty="0" smtClean="0"/>
              <a:t>的盟約</a:t>
            </a:r>
            <a:endParaRPr lang="en-US" altLang="zh-CN" sz="3100" dirty="0" smtClean="0"/>
          </a:p>
          <a:p>
            <a:r>
              <a:rPr lang="zh-TW" altLang="en-US" sz="3100" dirty="0"/>
              <a:t>撒母耳记下 </a:t>
            </a:r>
            <a:r>
              <a:rPr lang="en-US" altLang="zh-TW" sz="3100" dirty="0"/>
              <a:t>7</a:t>
            </a:r>
            <a:r>
              <a:rPr lang="zh-TW" altLang="en-US" sz="3100" dirty="0"/>
              <a:t>：</a:t>
            </a:r>
            <a:r>
              <a:rPr lang="en-US" altLang="zh-TW" sz="3100" dirty="0" smtClean="0"/>
              <a:t>11</a:t>
            </a:r>
            <a:r>
              <a:rPr lang="zh-TW" altLang="en-US" sz="3100" dirty="0" smtClean="0"/>
              <a:t>并且我耶和华应许你</a:t>
            </a:r>
            <a:r>
              <a:rPr lang="zh-TW" altLang="en-US" sz="3100" dirty="0"/>
              <a:t>，必为你建立家室。 </a:t>
            </a:r>
            <a:r>
              <a:rPr lang="en-US" altLang="zh-TW" sz="3100" dirty="0"/>
              <a:t>12 </a:t>
            </a:r>
            <a:r>
              <a:rPr lang="zh-TW" altLang="en-US" sz="3100" dirty="0"/>
              <a:t>你寿数满足与你列祖同睡的时候，我必使你的后裔接续你的位，我也必坚定他的国。 </a:t>
            </a:r>
            <a:r>
              <a:rPr lang="en-US" altLang="zh-TW" sz="3100" dirty="0"/>
              <a:t>13 </a:t>
            </a:r>
            <a:r>
              <a:rPr lang="zh-TW" altLang="en-US" sz="3100" dirty="0"/>
              <a:t>他必为我的名建造殿宇，我必坚定他的国位直到永远。 </a:t>
            </a:r>
            <a:r>
              <a:rPr lang="en-US" altLang="zh-TW" sz="3100" dirty="0"/>
              <a:t>14 </a:t>
            </a:r>
            <a:r>
              <a:rPr lang="zh-TW" altLang="en-US" sz="3100" dirty="0"/>
              <a:t>我要做他的父，他要做我的子。他若犯了罪，我必用人的杖责打他，用人的鞭责罚他。 </a:t>
            </a:r>
            <a:r>
              <a:rPr lang="en-US" altLang="zh-TW" sz="3100" dirty="0"/>
              <a:t>15 </a:t>
            </a:r>
            <a:r>
              <a:rPr lang="zh-TW" altLang="en-US" sz="3100" dirty="0"/>
              <a:t>但我的慈爱仍不离开他，像离开在你面前所废弃的扫罗一样。 </a:t>
            </a:r>
            <a:r>
              <a:rPr lang="en-US" altLang="zh-TW" sz="3100" dirty="0"/>
              <a:t>16 </a:t>
            </a:r>
            <a:r>
              <a:rPr lang="zh-TW" altLang="en-US" sz="3100" dirty="0"/>
              <a:t>你的家和你的国必在</a:t>
            </a:r>
            <a:r>
              <a:rPr lang="zh-TW" altLang="en-US" sz="3100" dirty="0" smtClean="0"/>
              <a:t>我面前永远坚</a:t>
            </a:r>
            <a:r>
              <a:rPr lang="zh-TW" altLang="en-US" sz="3100" dirty="0"/>
              <a:t>立，你</a:t>
            </a:r>
            <a:r>
              <a:rPr lang="zh-TW" altLang="en-US" sz="3100" dirty="0" smtClean="0"/>
              <a:t>的国位也必坚定直到永远</a:t>
            </a:r>
            <a:endParaRPr lang="en-US" altLang="zh-TW" sz="3100" dirty="0"/>
          </a:p>
        </p:txBody>
      </p:sp>
    </p:spTree>
    <p:extLst>
      <p:ext uri="{BB962C8B-B14F-4D97-AF65-F5344CB8AC3E}">
        <p14:creationId xmlns:p14="http://schemas.microsoft.com/office/powerpoint/2010/main" val="13147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35467"/>
            <a:ext cx="7095067" cy="5816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100" dirty="0" smtClean="0"/>
              <a:t>父神</a:t>
            </a:r>
            <a:r>
              <a:rPr lang="zh-CN" altLang="en-US" sz="3100" dirty="0" smtClean="0"/>
              <a:t>與</a:t>
            </a:r>
            <a:r>
              <a:rPr lang="zh-CN" altLang="en-US" sz="3100" dirty="0" smtClean="0"/>
              <a:t>子民</a:t>
            </a:r>
            <a:r>
              <a:rPr lang="zh-CN" altLang="en-US" sz="3100" dirty="0" smtClean="0"/>
              <a:t>的盟約</a:t>
            </a:r>
            <a:endParaRPr lang="en-US" altLang="zh-TW" sz="3100" dirty="0"/>
          </a:p>
          <a:p>
            <a:pPr>
              <a:defRPr/>
            </a:pPr>
            <a:r>
              <a:rPr lang="zh-TW" altLang="en-US" sz="3100" dirty="0"/>
              <a:t>使徒行传 </a:t>
            </a:r>
            <a:r>
              <a:rPr lang="en-US" altLang="zh-TW" sz="3100" dirty="0"/>
              <a:t>7:51 </a:t>
            </a:r>
            <a:r>
              <a:rPr lang="zh-TW" altLang="en-US" sz="3100" dirty="0"/>
              <a:t>你们这硬着颈项、心与耳未受割礼的人，常时抗拒圣灵！你们的祖宗怎样，你们也怎样。</a:t>
            </a:r>
            <a:endParaRPr lang="en-US" altLang="zh-TW" sz="3100" dirty="0"/>
          </a:p>
          <a:p>
            <a:r>
              <a:rPr lang="zh-TW" altLang="en-US" sz="3100" dirty="0"/>
              <a:t>哥林多前书 </a:t>
            </a:r>
            <a:r>
              <a:rPr lang="en-US" altLang="zh-TW" sz="3100" dirty="0"/>
              <a:t>3</a:t>
            </a:r>
            <a:r>
              <a:rPr lang="zh-TW" altLang="en-US" sz="3100" dirty="0"/>
              <a:t>：</a:t>
            </a:r>
            <a:r>
              <a:rPr lang="en-US" altLang="zh-TW" sz="3100" dirty="0"/>
              <a:t>16 </a:t>
            </a:r>
            <a:r>
              <a:rPr lang="zh-TW" altLang="en-US" sz="3100" dirty="0"/>
              <a:t>岂不知你们是神的殿，神的灵住在你们里头吗？ </a:t>
            </a:r>
            <a:r>
              <a:rPr lang="en-US" altLang="zh-TW" sz="3100" dirty="0"/>
              <a:t>17 </a:t>
            </a:r>
            <a:r>
              <a:rPr lang="zh-TW" altLang="en-US" sz="3100" dirty="0"/>
              <a:t>若有人毁坏神的殿，神必要毁坏那人；因为神的殿是圣的，这殿就是你们。</a:t>
            </a:r>
            <a:r>
              <a:rPr lang="en-US" altLang="zh-TW" sz="3100" dirty="0"/>
              <a:t>6:19 </a:t>
            </a:r>
            <a:r>
              <a:rPr lang="zh-TW" altLang="en-US" sz="3100" dirty="0"/>
              <a:t>岂不知你们的身子就是圣灵的殿吗？这圣灵是从神而来，住在你们里头的。并且你们不是自己的人， </a:t>
            </a:r>
            <a:r>
              <a:rPr lang="en-US" altLang="zh-TW" sz="3100" dirty="0"/>
              <a:t>20 </a:t>
            </a:r>
            <a:r>
              <a:rPr lang="zh-TW" altLang="en-US" sz="3100" dirty="0"/>
              <a:t>因为你们是重价买来的，所以要在你们的身子上荣耀神。</a:t>
            </a:r>
            <a:endParaRPr lang="en-US" altLang="zh-TW" sz="3100" dirty="0"/>
          </a:p>
        </p:txBody>
      </p:sp>
    </p:spTree>
    <p:extLst>
      <p:ext uri="{BB962C8B-B14F-4D97-AF65-F5344CB8AC3E}">
        <p14:creationId xmlns:p14="http://schemas.microsoft.com/office/powerpoint/2010/main" val="238076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5334" y="982133"/>
            <a:ext cx="568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 smtClean="0"/>
              <a:t>父神</a:t>
            </a:r>
            <a:r>
              <a:rPr lang="zh-CN" altLang="en-US" sz="4400" dirty="0" smtClean="0"/>
              <a:t>與</a:t>
            </a:r>
            <a:r>
              <a:rPr lang="zh-CN" altLang="en-US" sz="4400" dirty="0" smtClean="0"/>
              <a:t>子民</a:t>
            </a:r>
            <a:r>
              <a:rPr lang="zh-CN" altLang="en-US" sz="4400" dirty="0" smtClean="0"/>
              <a:t>的盟約</a:t>
            </a:r>
            <a:endParaRPr lang="en-US" altLang="zh-CN" sz="4400" dirty="0" smtClean="0"/>
          </a:p>
          <a:p>
            <a:pPr algn="ctr"/>
            <a:endParaRPr lang="en-US" altLang="zh-TW" sz="4400" dirty="0"/>
          </a:p>
          <a:p>
            <a:pPr marL="571500" indent="-571500">
              <a:buFont typeface="Arial"/>
              <a:buChar char="•"/>
              <a:defRPr/>
            </a:pPr>
            <a:r>
              <a:rPr lang="zh-CN" altLang="en-US" sz="4400" dirty="0"/>
              <a:t>父</a:t>
            </a:r>
            <a:r>
              <a:rPr lang="zh-CN" altLang="en-US" sz="4400" dirty="0" smtClean="0"/>
              <a:t>神</a:t>
            </a:r>
            <a:endParaRPr lang="en-US" altLang="zh-CN" sz="4400" dirty="0" smtClean="0"/>
          </a:p>
          <a:p>
            <a:pPr marL="571500" indent="-571500">
              <a:buFont typeface="Arial"/>
              <a:buChar char="•"/>
              <a:defRPr/>
            </a:pPr>
            <a:r>
              <a:rPr lang="zh-CN" altLang="en-US" sz="4400" dirty="0" smtClean="0"/>
              <a:t>子民</a:t>
            </a:r>
            <a:endParaRPr lang="en-US" altLang="zh-CN" sz="4400" dirty="0" smtClean="0"/>
          </a:p>
          <a:p>
            <a:pPr marL="571500" indent="-571500">
              <a:buFont typeface="Arial"/>
              <a:buChar char="•"/>
              <a:defRPr/>
            </a:pPr>
            <a:r>
              <a:rPr lang="zh-CN" altLang="en-US" sz="4400" dirty="0" smtClean="0"/>
              <a:t>同在</a:t>
            </a:r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230629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2641601" y="169334"/>
            <a:ext cx="489373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latin typeface="Heiti SC Light"/>
                <a:ea typeface="Heiti SC Light"/>
                <a:cs typeface="Heiti SC Light"/>
              </a:rPr>
              <a:t>更</a:t>
            </a: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美的</a:t>
            </a:r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祭司（</a:t>
            </a:r>
            <a:r>
              <a:rPr lang="en-US" altLang="zh-CN" sz="3200" dirty="0" smtClean="0">
                <a:latin typeface="Heiti SC Light"/>
                <a:ea typeface="Heiti SC Light"/>
                <a:cs typeface="Heiti SC Light"/>
              </a:rPr>
              <a:t>7</a:t>
            </a:r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altLang="zh-CN" sz="3200" dirty="0" smtClean="0">
              <a:latin typeface="Heiti SC Light"/>
              <a:ea typeface="Heiti SC Light"/>
              <a:cs typeface="Heiti SC Light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肉体－大能</a:t>
            </a:r>
            <a:endParaRPr lang="en-US" altLang="zh-CN" sz="3200" dirty="0" smtClean="0">
              <a:latin typeface="Heiti SC Light"/>
              <a:ea typeface="Heiti SC Light"/>
              <a:cs typeface="Heiti SC Light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无誓－起誓</a:t>
            </a:r>
            <a:endParaRPr lang="en-US" altLang="zh-CN" sz="3200" dirty="0" smtClean="0">
              <a:latin typeface="Heiti SC Light"/>
              <a:ea typeface="Heiti SC Light"/>
              <a:cs typeface="Heiti SC Light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有罪－无罪</a:t>
            </a:r>
            <a:endParaRPr lang="en-US" altLang="zh-TW" sz="3200" dirty="0" smtClean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03199" y="169334"/>
            <a:ext cx="304800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祭司共同点</a:t>
            </a:r>
            <a:endParaRPr lang="en-US" altLang="zh-CN" sz="3200" dirty="0" smtClean="0">
              <a:latin typeface="Heiti SC Light"/>
              <a:ea typeface="Heiti SC Light"/>
              <a:cs typeface="Heiti SC Light"/>
            </a:endParaRPr>
          </a:p>
          <a:p>
            <a:pPr algn="ctr"/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来</a:t>
            </a:r>
            <a:r>
              <a:rPr lang="en-US" altLang="zh-CN" sz="3200" dirty="0" smtClean="0">
                <a:latin typeface="Heiti SC Light"/>
                <a:ea typeface="Heiti SC Light"/>
                <a:cs typeface="Heiti SC Light"/>
              </a:rPr>
              <a:t>8:3</a:t>
            </a:r>
          </a:p>
          <a:p>
            <a:pPr marL="571500" indent="-571500" algn="ctr">
              <a:buFont typeface="Arial"/>
              <a:buChar char="•"/>
            </a:pP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有所献</a:t>
            </a:r>
            <a:endParaRPr lang="en-US" altLang="zh-TW" sz="3200" dirty="0" smtClean="0">
              <a:latin typeface="Heiti SC Light"/>
              <a:ea typeface="Heiti SC Light"/>
              <a:cs typeface="Heiti SC Light"/>
            </a:endParaRPr>
          </a:p>
          <a:p>
            <a:pPr marL="571500" indent="-571500" algn="ctr">
              <a:buFont typeface="Arial"/>
              <a:buChar char="•"/>
            </a:pPr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有所得</a:t>
            </a:r>
            <a:endParaRPr lang="en-US" altLang="zh-TW" sz="3200" dirty="0" smtClean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78933" y="2166740"/>
            <a:ext cx="6959600" cy="357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人人皆祭司</a:t>
            </a:r>
            <a:endParaRPr lang="en-US" altLang="zh-CN" sz="3200" dirty="0" smtClean="0">
              <a:latin typeface="Heiti SC Light"/>
              <a:ea typeface="Heiti SC Light"/>
              <a:cs typeface="Heiti SC Light"/>
            </a:endParaRPr>
          </a:p>
          <a:p>
            <a:pPr marL="571500" indent="-571500">
              <a:buFont typeface="Arial"/>
              <a:buChar char="•"/>
            </a:pPr>
            <a:r>
              <a:rPr lang="zh-TW" altLang="en-US" sz="3200" dirty="0" smtClean="0">
                <a:latin typeface="Heiti SC Light"/>
                <a:ea typeface="Heiti SC Light"/>
                <a:cs typeface="Heiti SC Light"/>
              </a:rPr>
              <a:t>有所献</a:t>
            </a:r>
            <a:endParaRPr lang="en-US" altLang="zh-TW" sz="2600" dirty="0" smtClean="0">
              <a:latin typeface="Heiti SC Light"/>
              <a:ea typeface="Heiti SC Light"/>
              <a:cs typeface="Heiti SC Light"/>
            </a:endParaRPr>
          </a:p>
          <a:p>
            <a:pPr marL="1028700" lvl="1" indent="-571500">
              <a:buFont typeface="Wingdings" charset="2"/>
              <a:buChar char="ü"/>
            </a:pPr>
            <a:r>
              <a:rPr lang="zh-CN" altLang="en-US" sz="2600" dirty="0" smtClean="0">
                <a:latin typeface="Heiti SC Light"/>
                <a:ea typeface="Heiti SC Light"/>
                <a:cs typeface="Heiti SC Light"/>
              </a:rPr>
              <a:t>认罪悔改（诗篇</a:t>
            </a:r>
            <a:r>
              <a:rPr lang="en-US" altLang="zh-CN" sz="2600" dirty="0" smtClean="0">
                <a:latin typeface="Heiti SC Light"/>
                <a:ea typeface="Heiti SC Light"/>
                <a:cs typeface="Heiti SC Light"/>
              </a:rPr>
              <a:t>51</a:t>
            </a:r>
            <a:r>
              <a:rPr lang="zh-CN" altLang="en-US" sz="2600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altLang="zh-CN" sz="2600" dirty="0" smtClean="0">
              <a:latin typeface="Heiti SC Light"/>
              <a:ea typeface="Heiti SC Light"/>
              <a:cs typeface="Heiti SC Light"/>
            </a:endParaRPr>
          </a:p>
          <a:p>
            <a:pPr marL="1028700" lvl="1" indent="-571500">
              <a:buFont typeface="Wingdings" charset="2"/>
              <a:buChar char="ü"/>
            </a:pPr>
            <a:r>
              <a:rPr lang="zh-TW" altLang="en-US" sz="2600" dirty="0" smtClean="0">
                <a:latin typeface="Heiti SC Light"/>
                <a:ea typeface="Heiti SC Light"/>
                <a:cs typeface="Heiti SC Light"/>
              </a:rPr>
              <a:t>颂赞</a:t>
            </a:r>
            <a:r>
              <a:rPr lang="zh-CN" altLang="en-US" sz="2600" dirty="0" smtClean="0">
                <a:latin typeface="Heiti SC Light"/>
                <a:ea typeface="Heiti SC Light"/>
                <a:cs typeface="Heiti SC Light"/>
              </a:rPr>
              <a:t>、</a:t>
            </a:r>
            <a:r>
              <a:rPr lang="zh-TW" altLang="en-US" sz="2600" dirty="0" smtClean="0">
                <a:latin typeface="Heiti SC Light"/>
                <a:ea typeface="Heiti SC Light"/>
                <a:cs typeface="Heiti SC Light"/>
              </a:rPr>
              <a:t>行善和捐输</a:t>
            </a:r>
            <a:r>
              <a:rPr lang="zh-CN" altLang="en-US" sz="2600" dirty="0" smtClean="0">
                <a:latin typeface="Heiti SC Light"/>
                <a:ea typeface="Heiti SC Light"/>
                <a:cs typeface="Heiti SC Light"/>
              </a:rPr>
              <a:t>（</a:t>
            </a:r>
            <a:r>
              <a:rPr lang="en-US" altLang="zh-CN" sz="2600" dirty="0" smtClean="0">
                <a:latin typeface="Heiti SC Light"/>
                <a:ea typeface="Heiti SC Light"/>
                <a:cs typeface="Heiti SC Light"/>
              </a:rPr>
              <a:t>13:15-16</a:t>
            </a:r>
            <a:r>
              <a:rPr lang="zh-CN" altLang="en-US" sz="2600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altLang="zh-CN" sz="2600" dirty="0" smtClean="0">
              <a:latin typeface="Heiti SC Light"/>
              <a:ea typeface="Heiti SC Light"/>
              <a:cs typeface="Heiti SC Light"/>
            </a:endParaRPr>
          </a:p>
          <a:p>
            <a:pPr marL="1028700" lvl="1" indent="-571500">
              <a:buFont typeface="Wingdings" charset="2"/>
              <a:buChar char="ü"/>
            </a:pPr>
            <a:r>
              <a:rPr lang="zh-CN" altLang="en-US" sz="2600" dirty="0" smtClean="0">
                <a:latin typeface="Heiti SC Light"/>
                <a:ea typeface="Heiti SC Light"/>
                <a:cs typeface="Heiti SC Light"/>
              </a:rPr>
              <a:t>全人服侍（罗马书</a:t>
            </a:r>
            <a:r>
              <a:rPr lang="en-US" altLang="zh-CN" sz="2600" dirty="0" smtClean="0">
                <a:latin typeface="Heiti SC Light"/>
                <a:ea typeface="Heiti SC Light"/>
                <a:cs typeface="Heiti SC Light"/>
              </a:rPr>
              <a:t>12:1-2</a:t>
            </a:r>
            <a:r>
              <a:rPr lang="zh-CN" altLang="en-US" sz="2600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zh-TW" altLang="en-US" sz="2600" dirty="0" smtClean="0">
              <a:latin typeface="Heiti SC Light"/>
              <a:ea typeface="Heiti SC Light"/>
              <a:cs typeface="Heiti SC Light"/>
            </a:endParaRPr>
          </a:p>
          <a:p>
            <a:pPr marL="571500" indent="-571500">
              <a:buFont typeface="Arial"/>
              <a:buChar char="•"/>
            </a:pPr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有所得</a:t>
            </a:r>
            <a:endParaRPr lang="en-US" altLang="zh-CN" sz="3200" dirty="0" smtClean="0">
              <a:latin typeface="Heiti SC Light"/>
              <a:ea typeface="Heiti SC Light"/>
              <a:cs typeface="Heiti SC Light"/>
            </a:endParaRPr>
          </a:p>
          <a:p>
            <a:pPr marL="1028700" lvl="1" indent="-571500">
              <a:buFont typeface="Wingdings" charset="2"/>
              <a:buChar char="ü"/>
            </a:pPr>
            <a:r>
              <a:rPr lang="zh-TW" altLang="en-US" sz="2600" dirty="0" smtClean="0">
                <a:latin typeface="Heiti SC Light"/>
                <a:ea typeface="Heiti SC Light"/>
                <a:cs typeface="Heiti SC Light"/>
              </a:rPr>
              <a:t>被建造成为灵宫</a:t>
            </a:r>
            <a:r>
              <a:rPr lang="zh-CN" altLang="en-US" sz="2600" dirty="0" smtClean="0">
                <a:latin typeface="Heiti SC Light"/>
                <a:ea typeface="Heiti SC Light"/>
                <a:cs typeface="Heiti SC Light"/>
              </a:rPr>
              <a:t>（</a:t>
            </a:r>
            <a:r>
              <a:rPr lang="zh-TW" altLang="en-US" sz="2600" dirty="0" smtClean="0">
                <a:latin typeface="Heiti SC Light"/>
                <a:ea typeface="Heiti SC Light"/>
                <a:cs typeface="Heiti SC Light"/>
              </a:rPr>
              <a:t>彼前</a:t>
            </a:r>
            <a:r>
              <a:rPr lang="en-US" altLang="zh-TW" sz="2600" dirty="0" smtClean="0">
                <a:latin typeface="Heiti SC Light"/>
                <a:ea typeface="Heiti SC Light"/>
                <a:cs typeface="Heiti SC Light"/>
              </a:rPr>
              <a:t>2</a:t>
            </a:r>
            <a:r>
              <a:rPr lang="en-US" altLang="zh-TW" sz="2600" dirty="0">
                <a:latin typeface="Heiti SC Light"/>
                <a:ea typeface="Heiti SC Light"/>
                <a:cs typeface="Heiti SC Light"/>
              </a:rPr>
              <a:t>:</a:t>
            </a:r>
            <a:r>
              <a:rPr lang="en-US" altLang="zh-TW" sz="2600" dirty="0" smtClean="0">
                <a:latin typeface="Heiti SC Light"/>
                <a:ea typeface="Heiti SC Light"/>
                <a:cs typeface="Heiti SC Light"/>
              </a:rPr>
              <a:t>5</a:t>
            </a:r>
            <a:r>
              <a:rPr lang="zh-CN" altLang="en-US" sz="2600" dirty="0" smtClean="0">
                <a:latin typeface="Heiti SC Light"/>
                <a:ea typeface="Heiti SC Light"/>
                <a:cs typeface="Heiti SC Light"/>
              </a:rPr>
              <a:t>）</a:t>
            </a:r>
            <a:endParaRPr lang="en-US" altLang="zh-CN" sz="2600" dirty="0" smtClean="0">
              <a:latin typeface="Heiti SC Light"/>
              <a:ea typeface="Heiti SC Light"/>
              <a:cs typeface="Heiti SC Light"/>
            </a:endParaRPr>
          </a:p>
          <a:p>
            <a:pPr marL="1028700" lvl="1" indent="-571500">
              <a:buFont typeface="Wingdings" charset="2"/>
              <a:buChar char="ü"/>
            </a:pPr>
            <a:r>
              <a:rPr lang="zh-CN" altLang="en-US" sz="2600" dirty="0" smtClean="0">
                <a:latin typeface="Heiti SC Light"/>
                <a:ea typeface="Heiti SC Light"/>
                <a:cs typeface="Heiti SC Light"/>
              </a:rPr>
              <a:t>赦罪之恩</a:t>
            </a:r>
            <a:endParaRPr lang="en-US" altLang="zh-TW" sz="2600" dirty="0" smtClean="0">
              <a:latin typeface="Heiti SC Light"/>
              <a:ea typeface="Heiti SC Light"/>
              <a:cs typeface="Heiti SC Light"/>
            </a:endParaRPr>
          </a:p>
        </p:txBody>
      </p:sp>
    </p:spTree>
    <p:extLst>
      <p:ext uri="{BB962C8B-B14F-4D97-AF65-F5344CB8AC3E}">
        <p14:creationId xmlns:p14="http://schemas.microsoft.com/office/powerpoint/2010/main" val="3674455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1226" y="-383768"/>
            <a:ext cx="3693014" cy="65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640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2500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US" dirty="0"/>
              <a:t>有目的地生活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Free </a:t>
            </a:r>
            <a:r>
              <a:rPr lang="en-US" dirty="0"/>
              <a:t>To Be Intentional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767"/>
            <a:ext cx="8229600" cy="377163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个人成长</a:t>
            </a:r>
            <a:r>
              <a:rPr lang="en-US" altLang="zh-CN" dirty="0" smtClean="0"/>
              <a:t> </a:t>
            </a:r>
            <a:r>
              <a:rPr lang="en-US" dirty="0" smtClean="0"/>
              <a:t>Intentional </a:t>
            </a:r>
            <a:r>
              <a:rPr lang="en-US" dirty="0"/>
              <a:t>personal growth plan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轻重缓急</a:t>
            </a:r>
            <a:r>
              <a:rPr lang="en-US" altLang="zh-CN" dirty="0" smtClean="0"/>
              <a:t> </a:t>
            </a:r>
            <a:r>
              <a:rPr lang="en-US" dirty="0" smtClean="0"/>
              <a:t>Intentional </a:t>
            </a:r>
            <a:r>
              <a:rPr lang="en-US" dirty="0"/>
              <a:t>priority management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态度心境</a:t>
            </a:r>
            <a:r>
              <a:rPr lang="en-US" altLang="zh-CN" dirty="0" smtClean="0"/>
              <a:t> </a:t>
            </a:r>
            <a:r>
              <a:rPr lang="en-US" dirty="0" smtClean="0"/>
              <a:t>Intentional </a:t>
            </a:r>
            <a:r>
              <a:rPr lang="en-US" dirty="0"/>
              <a:t>attitude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欣赏答谢</a:t>
            </a:r>
            <a:r>
              <a:rPr lang="en-US" altLang="zh-CN" dirty="0" smtClean="0"/>
              <a:t> </a:t>
            </a:r>
            <a:r>
              <a:rPr lang="en-US" dirty="0" smtClean="0"/>
              <a:t>Intentional </a:t>
            </a:r>
            <a:r>
              <a:rPr lang="en-US" dirty="0"/>
              <a:t>appreciation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信仰分享</a:t>
            </a:r>
            <a:r>
              <a:rPr lang="en-US" altLang="zh-CN" dirty="0" smtClean="0"/>
              <a:t> </a:t>
            </a:r>
            <a:r>
              <a:rPr lang="en-US" dirty="0" smtClean="0"/>
              <a:t>Intentional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57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96987" y="0"/>
            <a:ext cx="10165619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7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867" y="33867"/>
            <a:ext cx="67394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希伯来书</a:t>
            </a:r>
            <a:r>
              <a:rPr lang="zh-CN" altLang="zh-TW" sz="3200" dirty="0"/>
              <a:t>8</a:t>
            </a:r>
            <a:r>
              <a:rPr lang="en-US" altLang="zh-CN" sz="3200" dirty="0" smtClean="0"/>
              <a:t>:</a:t>
            </a:r>
            <a:r>
              <a:rPr lang="en-US" altLang="zh-TW" sz="3200" dirty="0" smtClean="0"/>
              <a:t>10 </a:t>
            </a:r>
            <a:r>
              <a:rPr lang="zh-TW" altLang="en-US" sz="3200" dirty="0"/>
              <a:t>主又说：“那些日子以后，我与以色列家所立的约乃是这样：</a:t>
            </a:r>
            <a:r>
              <a:rPr lang="zh-TW" altLang="en-US" sz="3200" dirty="0">
                <a:solidFill>
                  <a:srgbClr val="FFFF00"/>
                </a:solidFill>
              </a:rPr>
              <a:t>我要将我的律法放在他们里面，写在他们心上；我要做他们的神，他们要做我的子民</a:t>
            </a:r>
            <a:r>
              <a:rPr lang="zh-TW" altLang="en-US" sz="3200" dirty="0"/>
              <a:t>。 </a:t>
            </a:r>
            <a:r>
              <a:rPr lang="en-US" altLang="zh-TW" sz="3200" dirty="0"/>
              <a:t>11 </a:t>
            </a:r>
            <a:r>
              <a:rPr lang="zh-TW" altLang="en-US" sz="3200" dirty="0"/>
              <a:t>他们不用各人教导自己的乡邻和自己的弟兄说：‘你该认识主’，因为他们从最小的到至大的，都必认识我。 </a:t>
            </a:r>
            <a:r>
              <a:rPr lang="en-US" altLang="zh-TW" sz="3200" dirty="0"/>
              <a:t>12 </a:t>
            </a:r>
            <a:r>
              <a:rPr lang="zh-TW" altLang="en-US" sz="3200" dirty="0"/>
              <a:t>我要宽恕他们的不义，不再记念他们的罪愆。” </a:t>
            </a:r>
            <a:r>
              <a:rPr lang="en-US" altLang="zh-TW" sz="3200" dirty="0"/>
              <a:t>13 </a:t>
            </a:r>
            <a:r>
              <a:rPr lang="zh-TW" altLang="en-US" sz="3200" dirty="0"/>
              <a:t>既说新约，就以前约为旧了；但那渐旧渐衰的，就必快归无有了。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351876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466" y="-1"/>
            <a:ext cx="7315201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 smtClean="0"/>
              <a:t>希伯来书</a:t>
            </a:r>
            <a:r>
              <a:rPr lang="zh-CN" altLang="zh-TW" sz="3600" dirty="0"/>
              <a:t>8</a:t>
            </a:r>
            <a:r>
              <a:rPr lang="en-US" altLang="zh-CN" sz="3600" dirty="0" smtClean="0"/>
              <a:t>:</a:t>
            </a:r>
            <a:r>
              <a:rPr lang="en-US" altLang="zh-TW" sz="3600" dirty="0"/>
              <a:t>6 </a:t>
            </a:r>
            <a:r>
              <a:rPr lang="zh-TW" altLang="en-US" sz="3600" dirty="0"/>
              <a:t>如今耶稣所得的职任是更美的，正如他做更美之约的中保。这约原是凭更美之应许立的。 </a:t>
            </a:r>
            <a:r>
              <a:rPr lang="en-US" altLang="zh-TW" sz="3600" dirty="0"/>
              <a:t>7 </a:t>
            </a:r>
            <a:r>
              <a:rPr lang="zh-TW" altLang="en-US" sz="3600" dirty="0"/>
              <a:t>那前约若没有瑕疵，就无处寻求后约了。 </a:t>
            </a:r>
            <a:r>
              <a:rPr lang="en-US" altLang="zh-TW" sz="3600" dirty="0"/>
              <a:t>8 </a:t>
            </a:r>
            <a:r>
              <a:rPr lang="zh-TW" altLang="en-US" sz="3600" dirty="0"/>
              <a:t>所以主指责</a:t>
            </a:r>
            <a:r>
              <a:rPr lang="zh-TW" altLang="en-US" sz="3600" dirty="0" smtClean="0"/>
              <a:t>他的百姓说：日子将</a:t>
            </a:r>
            <a:r>
              <a:rPr lang="zh-TW" altLang="en-US" sz="3600" dirty="0"/>
              <a:t>到，我要与以色列家和犹大家另立新约， </a:t>
            </a:r>
            <a:r>
              <a:rPr lang="en-US" altLang="zh-TW" sz="3600" dirty="0"/>
              <a:t>9 </a:t>
            </a:r>
            <a:r>
              <a:rPr lang="zh-TW" altLang="en-US" sz="3600" dirty="0"/>
              <a:t>不像我拉着他们祖宗的手，领他们出埃及的时候，与他们所立的约。因为他们不恒心守我的约，我也不理他们。这是主说</a:t>
            </a:r>
            <a:r>
              <a:rPr lang="zh-TW" altLang="en-US" sz="3600" dirty="0" smtClean="0"/>
              <a:t>的。</a:t>
            </a:r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87096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533" y="2442391"/>
            <a:ext cx="63838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希伯来书</a:t>
            </a:r>
            <a:r>
              <a:rPr lang="zh-CN" altLang="zh-TW" sz="3200" dirty="0"/>
              <a:t>8</a:t>
            </a:r>
            <a:r>
              <a:rPr lang="en-US" altLang="zh-CN" sz="3200" dirty="0"/>
              <a:t>:</a:t>
            </a:r>
            <a:r>
              <a:rPr lang="en-US" altLang="zh-TW" sz="3200" dirty="0"/>
              <a:t>10 </a:t>
            </a:r>
            <a:r>
              <a:rPr lang="zh-TW" altLang="en-US" sz="3200" dirty="0"/>
              <a:t>主又说：“那些日子以后，我与以色列家所立的约乃是这样：我要将我的律法放在他们里面，写在他们心上；我要做他们的神，他们要做我的子民。</a:t>
            </a:r>
            <a:endParaRPr lang="en-US" altLang="zh-TW" sz="3200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533" y="1103576"/>
            <a:ext cx="6248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dirty="0">
                <a:latin typeface="Heiti SC Light"/>
                <a:ea typeface="Heiti SC Light"/>
                <a:cs typeface="Heiti SC Light"/>
              </a:rPr>
              <a:t>更</a:t>
            </a:r>
            <a:r>
              <a:rPr lang="zh-TW" altLang="en-US" sz="3600" dirty="0" smtClean="0">
                <a:latin typeface="Heiti SC Light"/>
                <a:ea typeface="Heiti SC Light"/>
                <a:cs typeface="Heiti SC Light"/>
              </a:rPr>
              <a:t>美的</a:t>
            </a:r>
            <a:r>
              <a:rPr lang="zh-CN" altLang="en-US" sz="3600" dirty="0" smtClean="0">
                <a:latin typeface="Heiti SC Light"/>
                <a:ea typeface="Heiti SC Light"/>
                <a:cs typeface="Heiti SC Light"/>
              </a:rPr>
              <a:t>约</a:t>
            </a:r>
            <a:endParaRPr lang="en-US" altLang="zh-CN" sz="3600" dirty="0">
              <a:latin typeface="Heiti SC Light"/>
              <a:ea typeface="Heiti SC Light"/>
              <a:cs typeface="Heiti SC Light"/>
            </a:endParaRPr>
          </a:p>
          <a:p>
            <a:pPr algn="ctr"/>
            <a:r>
              <a:rPr lang="zh-CN" altLang="en-US" sz="3600" dirty="0" smtClean="0">
                <a:latin typeface="Heiti SC Light"/>
                <a:ea typeface="Heiti SC Light"/>
                <a:cs typeface="Heiti SC Light"/>
              </a:rPr>
              <a:t>心被恩感，专心事主</a:t>
            </a:r>
            <a:endParaRPr lang="en-US" sz="3200" dirty="0">
              <a:latin typeface="Heiti SC Light"/>
              <a:ea typeface="Heiti SC Light"/>
              <a:cs typeface="Heiti SC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0" y="134057"/>
            <a:ext cx="689186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Heiti SC Light"/>
                <a:ea typeface="Heiti SC Light"/>
                <a:cs typeface="Heiti SC Light"/>
              </a:rPr>
              <a:t>本周挑战</a:t>
            </a:r>
            <a:endParaRPr lang="en-US" sz="3200" dirty="0">
              <a:latin typeface="Heiti SC Light"/>
              <a:ea typeface="Heiti SC Light"/>
              <a:cs typeface="Heiti SC Light"/>
            </a:endParaRPr>
          </a:p>
        </p:txBody>
      </p:sp>
    </p:spTree>
    <p:extLst>
      <p:ext uri="{BB962C8B-B14F-4D97-AF65-F5344CB8AC3E}">
        <p14:creationId xmlns:p14="http://schemas.microsoft.com/office/powerpoint/2010/main" val="3403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7867" y="33867"/>
            <a:ext cx="673946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/>
              <a:t>希伯来书</a:t>
            </a:r>
            <a:r>
              <a:rPr lang="zh-CN" altLang="zh-TW" sz="3200" dirty="0"/>
              <a:t>8</a:t>
            </a:r>
            <a:r>
              <a:rPr lang="en-US" altLang="zh-CN" sz="3200" dirty="0" smtClean="0"/>
              <a:t>:</a:t>
            </a:r>
            <a:r>
              <a:rPr lang="en-US" altLang="zh-TW" sz="3200" dirty="0" smtClean="0"/>
              <a:t>10 </a:t>
            </a:r>
            <a:r>
              <a:rPr lang="zh-TW" altLang="en-US" sz="3200" dirty="0"/>
              <a:t>主又说：“那些日子以后，我与以色列家所立的约乃是这样：我要将我的律法放在他们里面，写在他们心上；我要做他们的神，他们要做我的子民。 </a:t>
            </a:r>
            <a:r>
              <a:rPr lang="en-US" altLang="zh-TW" sz="3200" dirty="0"/>
              <a:t>11 </a:t>
            </a:r>
            <a:r>
              <a:rPr lang="zh-TW" altLang="en-US" sz="3200" dirty="0"/>
              <a:t>他们不用各人教导自己的乡邻和自己的弟兄说：‘你该认识主’，因为他们从最小的到至大的，都必认识我。 </a:t>
            </a:r>
            <a:r>
              <a:rPr lang="en-US" altLang="zh-TW" sz="3200" dirty="0"/>
              <a:t>12 </a:t>
            </a:r>
            <a:r>
              <a:rPr lang="zh-TW" altLang="en-US" sz="3200" dirty="0"/>
              <a:t>我要宽恕他们的不义，不再记念他们的罪愆。” </a:t>
            </a:r>
            <a:r>
              <a:rPr lang="en-US" altLang="zh-TW" sz="3200" dirty="0"/>
              <a:t>13 </a:t>
            </a:r>
            <a:r>
              <a:rPr lang="zh-TW" altLang="en-US" sz="3200" dirty="0"/>
              <a:t>既说新约，就以前约为旧了；但那渐旧渐衰的，就必快归无有了。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20881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6188" y="-152400"/>
            <a:ext cx="10662605" cy="599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667" y="304800"/>
            <a:ext cx="616373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/>
              <a:t>我倆</a:t>
            </a:r>
            <a:r>
              <a:rPr lang="zh-CN" altLang="en-US" sz="4000" dirty="0" smtClean="0"/>
              <a:t>的盟約</a:t>
            </a:r>
            <a:endParaRPr lang="en-US" altLang="zh-CN" sz="4000" dirty="0" smtClean="0"/>
          </a:p>
          <a:p>
            <a:pPr algn="ctr"/>
            <a:r>
              <a:rPr lang="zh-CN" altLang="en-US" sz="4000" dirty="0" smtClean="0"/>
              <a:t>在這</a:t>
            </a:r>
            <a:r>
              <a:rPr lang="zh-CN" altLang="en-US" sz="4000" dirty="0"/>
              <a:t>一生中，我們將共同度過的每一天，無論順境或逆境，健康或病痛時，我都會在你身邊，珍惜你，保護你，愛你，敬重你，與你分享我一切的快樂與煩憂。永遠愛你至死不渝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288796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667" y="304800"/>
            <a:ext cx="61637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000" dirty="0" smtClean="0"/>
              <a:t>父神</a:t>
            </a:r>
            <a:r>
              <a:rPr lang="zh-CN" altLang="en-US" sz="4000" dirty="0" smtClean="0"/>
              <a:t>與</a:t>
            </a:r>
            <a:r>
              <a:rPr lang="zh-CN" altLang="en-US" sz="4000" dirty="0" smtClean="0"/>
              <a:t>子民</a:t>
            </a:r>
            <a:r>
              <a:rPr lang="zh-CN" altLang="en-US" sz="4000" dirty="0" smtClean="0"/>
              <a:t>的盟約</a:t>
            </a:r>
            <a:endParaRPr lang="en-US" altLang="zh-CN" sz="4000" dirty="0" smtClean="0"/>
          </a:p>
          <a:p>
            <a:pPr algn="ctr"/>
            <a:r>
              <a:rPr lang="zh-TW" altLang="en-US" sz="4000" dirty="0"/>
              <a:t>神就赐福给他们，又对他们说：“要生养众多，遍满地面，治理这地，也要管理海里的鱼、空中的鸟和地上各样行动的活物。”（创</a:t>
            </a:r>
            <a:r>
              <a:rPr lang="en-US" altLang="zh-TW" sz="4000" dirty="0"/>
              <a:t>1:28</a:t>
            </a:r>
            <a:r>
              <a:rPr lang="zh-TW" altLang="en-US" sz="4000" dirty="0"/>
              <a:t>）</a:t>
            </a:r>
            <a:endParaRPr lang="en-US" altLang="zh-CN" sz="4000" dirty="0" smtClean="0"/>
          </a:p>
        </p:txBody>
      </p:sp>
    </p:spTree>
    <p:extLst>
      <p:ext uri="{BB962C8B-B14F-4D97-AF65-F5344CB8AC3E}">
        <p14:creationId xmlns:p14="http://schemas.microsoft.com/office/powerpoint/2010/main" val="306626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667" y="304800"/>
            <a:ext cx="616373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/>
              <a:t>父神</a:t>
            </a:r>
            <a:r>
              <a:rPr lang="zh-CN" altLang="en-US" sz="3200" dirty="0" smtClean="0"/>
              <a:t>與</a:t>
            </a:r>
            <a:r>
              <a:rPr lang="zh-CN" altLang="en-US" sz="3200" dirty="0" smtClean="0"/>
              <a:t>子民</a:t>
            </a:r>
            <a:r>
              <a:rPr lang="zh-CN" altLang="en-US" sz="3200" dirty="0" smtClean="0"/>
              <a:t>的盟約</a:t>
            </a:r>
            <a:endParaRPr lang="en-US" altLang="zh-CN" sz="3200" dirty="0" smtClean="0"/>
          </a:p>
          <a:p>
            <a:pPr algn="ctr"/>
            <a:r>
              <a:rPr lang="en-US" altLang="zh-CN" sz="3200" dirty="0"/>
              <a:t>3:</a:t>
            </a:r>
            <a:r>
              <a:rPr lang="en-US" altLang="zh-TW" sz="3200" dirty="0"/>
              <a:t>21 </a:t>
            </a:r>
            <a:r>
              <a:rPr lang="zh-TW" altLang="en-US" sz="3200" dirty="0"/>
              <a:t>耶和华神为亚当和他妻子用皮子做衣服给他们穿</a:t>
            </a:r>
            <a:r>
              <a:rPr lang="zh-TW" altLang="en-US" sz="3200" dirty="0" smtClean="0"/>
              <a:t>。 </a:t>
            </a:r>
            <a:r>
              <a:rPr lang="en-US" altLang="zh-TW" sz="3200" dirty="0"/>
              <a:t>24 </a:t>
            </a:r>
            <a:r>
              <a:rPr lang="zh-TW" altLang="en-US" sz="3200" dirty="0"/>
              <a:t>于是把他赶出去了，又在伊甸园的东边安设基路伯和四面转动发火焰的剑，要把守生命树的道路。</a:t>
            </a:r>
            <a:r>
              <a:rPr lang="zh-TW" altLang="en-US" sz="3200" dirty="0" smtClean="0"/>
              <a:t>（创</a:t>
            </a:r>
            <a:r>
              <a:rPr lang="en-US" altLang="zh-CN" sz="3200" dirty="0" smtClean="0"/>
              <a:t>3</a:t>
            </a:r>
            <a:r>
              <a:rPr lang="en-US" altLang="zh-TW" sz="3200" dirty="0" smtClean="0"/>
              <a:t>:2</a:t>
            </a:r>
            <a:r>
              <a:rPr lang="en-US" altLang="zh-CN" sz="3200" dirty="0" smtClean="0"/>
              <a:t>1-24</a:t>
            </a:r>
            <a:r>
              <a:rPr lang="zh-TW" altLang="en-US" sz="3200" dirty="0" smtClean="0"/>
              <a:t>）</a:t>
            </a:r>
            <a:endParaRPr lang="en-US" altLang="zh-CN" sz="3200" dirty="0" smtClean="0"/>
          </a:p>
        </p:txBody>
      </p:sp>
    </p:spTree>
    <p:extLst>
      <p:ext uri="{BB962C8B-B14F-4D97-AF65-F5344CB8AC3E}">
        <p14:creationId xmlns:p14="http://schemas.microsoft.com/office/powerpoint/2010/main" val="23474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753533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dirty="0" smtClean="0"/>
              <a:t>父神</a:t>
            </a:r>
            <a:r>
              <a:rPr lang="zh-CN" altLang="en-US" sz="3000" dirty="0" smtClean="0"/>
              <a:t>與</a:t>
            </a:r>
            <a:r>
              <a:rPr lang="zh-CN" altLang="en-US" sz="3000" dirty="0" smtClean="0"/>
              <a:t>子民</a:t>
            </a:r>
            <a:r>
              <a:rPr lang="zh-CN" altLang="en-US" sz="3000" dirty="0" smtClean="0"/>
              <a:t>的盟約</a:t>
            </a:r>
            <a:endParaRPr lang="en-US" altLang="zh-CN" sz="3000" dirty="0" smtClean="0"/>
          </a:p>
          <a:p>
            <a:r>
              <a:rPr lang="zh-TW" altLang="en-US" sz="3000" dirty="0" smtClean="0"/>
              <a:t>创</a:t>
            </a:r>
            <a:r>
              <a:rPr lang="en-US" altLang="zh-TW" sz="3000" dirty="0" smtClean="0"/>
              <a:t>6</a:t>
            </a:r>
            <a:r>
              <a:rPr lang="zh-TW" altLang="en-US" sz="3000" dirty="0"/>
              <a:t>：</a:t>
            </a:r>
            <a:r>
              <a:rPr lang="en-US" altLang="zh-TW" sz="3000" dirty="0"/>
              <a:t>18 </a:t>
            </a:r>
            <a:r>
              <a:rPr lang="zh-TW" altLang="en-US" sz="3000" dirty="0"/>
              <a:t>我却要与你立约，你同你的妻，与儿子、儿妇，都要进入方舟</a:t>
            </a:r>
            <a:r>
              <a:rPr lang="zh-TW" altLang="en-US" sz="3000" dirty="0" smtClean="0"/>
              <a:t>。</a:t>
            </a:r>
            <a:r>
              <a:rPr lang="zh-TW" altLang="zh-TW" sz="3000" dirty="0" smtClean="0"/>
              <a:t>9</a:t>
            </a:r>
            <a:r>
              <a:rPr lang="en-US" altLang="zh-TW" sz="3000" dirty="0" smtClean="0"/>
              <a:t>:7 </a:t>
            </a:r>
            <a:r>
              <a:rPr lang="zh-TW" altLang="en-US" sz="3000" dirty="0"/>
              <a:t>你们要生养众多，在地上昌盛繁茂。” </a:t>
            </a:r>
            <a:r>
              <a:rPr lang="en-US" altLang="zh-TW" sz="3000" dirty="0"/>
              <a:t>8 </a:t>
            </a:r>
            <a:r>
              <a:rPr lang="zh-TW" altLang="en-US" sz="3000" dirty="0"/>
              <a:t>神晓谕挪亚和他的儿子说： </a:t>
            </a:r>
            <a:r>
              <a:rPr lang="en-US" altLang="zh-TW" sz="3000" dirty="0"/>
              <a:t>9 “</a:t>
            </a:r>
            <a:r>
              <a:rPr lang="zh-TW" altLang="en-US" sz="3000" dirty="0"/>
              <a:t>我与你们和你们的后裔立约， </a:t>
            </a:r>
            <a:r>
              <a:rPr lang="en-US" altLang="zh-TW" sz="3000" dirty="0"/>
              <a:t>10 </a:t>
            </a:r>
            <a:r>
              <a:rPr lang="zh-TW" altLang="en-US" sz="3000" dirty="0"/>
              <a:t>并与你们这里的一切活物，就是飞鸟、牲畜、走兽，凡从方舟里出来的活物立约。 </a:t>
            </a:r>
            <a:r>
              <a:rPr lang="en-US" altLang="zh-TW" sz="3000" dirty="0"/>
              <a:t>11 </a:t>
            </a:r>
            <a:r>
              <a:rPr lang="zh-TW" altLang="en-US" sz="3000" dirty="0"/>
              <a:t>我与你们立约：凡有血肉的，不再被洪水灭绝，也不再有洪水毁坏地了。” </a:t>
            </a:r>
            <a:r>
              <a:rPr lang="en-US" altLang="zh-TW" sz="3000" dirty="0"/>
              <a:t>12 </a:t>
            </a:r>
            <a:r>
              <a:rPr lang="zh-TW" altLang="en-US" sz="3000" dirty="0" smtClean="0"/>
              <a:t>神说我与你们并你们这</a:t>
            </a:r>
            <a:r>
              <a:rPr lang="zh-TW" altLang="en-US" sz="3000" dirty="0"/>
              <a:t>里的各样活物所立的永约，是有记号的。 </a:t>
            </a:r>
            <a:r>
              <a:rPr lang="en-US" altLang="zh-TW" sz="3000" dirty="0"/>
              <a:t>13 </a:t>
            </a:r>
            <a:r>
              <a:rPr lang="zh-TW" altLang="en-US" sz="3000" dirty="0"/>
              <a:t>我把虹放在云彩中，这就可做我与地立约的记号了。</a:t>
            </a:r>
            <a:endParaRPr lang="en-US" altLang="zh-CN" sz="3000" dirty="0" smtClean="0"/>
          </a:p>
        </p:txBody>
      </p:sp>
    </p:spTree>
    <p:extLst>
      <p:ext uri="{BB962C8B-B14F-4D97-AF65-F5344CB8AC3E}">
        <p14:creationId xmlns:p14="http://schemas.microsoft.com/office/powerpoint/2010/main" val="23474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569200" cy="584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400" dirty="0" smtClean="0">
                <a:latin typeface="Heiti TC Light"/>
                <a:ea typeface="Heiti TC Light"/>
                <a:cs typeface="Heiti TC Light"/>
              </a:rPr>
              <a:t>父神</a:t>
            </a:r>
            <a:r>
              <a:rPr lang="zh-CN" altLang="en-US" sz="3400" dirty="0" smtClean="0">
                <a:latin typeface="Heiti TC Light"/>
                <a:ea typeface="Heiti TC Light"/>
                <a:cs typeface="Heiti TC Light"/>
              </a:rPr>
              <a:t>與</a:t>
            </a:r>
            <a:r>
              <a:rPr lang="zh-CN" altLang="en-US" sz="3400" dirty="0" smtClean="0">
                <a:latin typeface="Heiti TC Light"/>
                <a:ea typeface="Heiti TC Light"/>
                <a:cs typeface="Heiti TC Light"/>
              </a:rPr>
              <a:t>子民</a:t>
            </a:r>
            <a:r>
              <a:rPr lang="zh-CN" altLang="en-US" sz="3400" dirty="0" smtClean="0">
                <a:latin typeface="Heiti TC Light"/>
                <a:ea typeface="Heiti TC Light"/>
                <a:cs typeface="Heiti TC Light"/>
              </a:rPr>
              <a:t>的盟約</a:t>
            </a:r>
            <a:endParaRPr lang="en-US" altLang="zh-CN" sz="3400" dirty="0" smtClean="0">
              <a:latin typeface="Heiti TC Light"/>
              <a:ea typeface="Heiti TC Light"/>
              <a:cs typeface="Heiti TC Light"/>
            </a:endParaRPr>
          </a:p>
          <a:p>
            <a:r>
              <a:rPr lang="zh-CN" altLang="en-US" sz="3400" dirty="0" smtClean="0">
                <a:latin typeface="Heiti TC Light"/>
                <a:ea typeface="Heiti TC Light"/>
                <a:cs typeface="Heiti TC Light"/>
              </a:rPr>
              <a:t>创</a:t>
            </a:r>
            <a:r>
              <a:rPr lang="en-US" altLang="zh-TW" sz="3400" dirty="0" smtClean="0">
                <a:latin typeface="Heiti TC Light"/>
                <a:ea typeface="Heiti TC Light"/>
                <a:cs typeface="Heiti TC Light"/>
              </a:rPr>
              <a:t>15</a:t>
            </a:r>
            <a:r>
              <a:rPr lang="en-US" altLang="zh-TW" sz="3400" dirty="0">
                <a:latin typeface="Heiti TC Light"/>
                <a:ea typeface="Heiti TC Light"/>
                <a:cs typeface="Heiti TC Light"/>
              </a:rPr>
              <a:t>:17 </a:t>
            </a:r>
            <a:r>
              <a:rPr lang="zh-TW" altLang="en-US" sz="3400" dirty="0">
                <a:latin typeface="Heiti TC Light"/>
                <a:ea typeface="Heiti TC Light"/>
                <a:cs typeface="Heiti TC Light"/>
              </a:rPr>
              <a:t>日落天黑，不料有冒烟的炉并烧着的火把从那些肉块中经过。 </a:t>
            </a:r>
            <a:r>
              <a:rPr lang="en-US" altLang="zh-TW" sz="3400" dirty="0">
                <a:latin typeface="Heiti TC Light"/>
                <a:ea typeface="Heiti TC Light"/>
                <a:cs typeface="Heiti TC Light"/>
              </a:rPr>
              <a:t>18 </a:t>
            </a:r>
            <a:r>
              <a:rPr lang="zh-TW" altLang="en-US" sz="3400" dirty="0">
                <a:latin typeface="Heiti TC Light"/>
                <a:ea typeface="Heiti TC Light"/>
                <a:cs typeface="Heiti TC Light"/>
              </a:rPr>
              <a:t>当那日，耶和华与亚伯兰立约，说：“我已赐给你的后裔，</a:t>
            </a:r>
            <a:r>
              <a:rPr lang="zh-TW" altLang="en-US" sz="3400" dirty="0" smtClean="0">
                <a:latin typeface="Heiti TC Light"/>
                <a:ea typeface="Heiti TC Light"/>
                <a:cs typeface="Heiti TC Light"/>
              </a:rPr>
              <a:t>从埃及河直到伯拉大河之地</a:t>
            </a:r>
            <a:r>
              <a:rPr lang="en-US" altLang="zh-TW" sz="3400" dirty="0" smtClean="0">
                <a:latin typeface="Heiti TC Light"/>
                <a:ea typeface="Heiti TC Light"/>
                <a:cs typeface="Heiti TC Light"/>
              </a:rPr>
              <a:t>17</a:t>
            </a:r>
            <a:r>
              <a:rPr lang="en-US" altLang="zh-TW" sz="3400" dirty="0">
                <a:latin typeface="Heiti TC Light"/>
                <a:ea typeface="Heiti TC Light"/>
                <a:cs typeface="Heiti TC Light"/>
              </a:rPr>
              <a:t>:9 </a:t>
            </a:r>
            <a:r>
              <a:rPr lang="zh-TW" altLang="en-US" sz="3400" dirty="0">
                <a:latin typeface="Heiti TC Light"/>
                <a:ea typeface="Heiti TC Light"/>
                <a:cs typeface="Heiti TC Light"/>
              </a:rPr>
              <a:t>神又对亚伯拉罕说：“你和你的后裔，必世世代代遵守我的约。 </a:t>
            </a:r>
            <a:r>
              <a:rPr lang="en-US" altLang="zh-TW" sz="3400" dirty="0">
                <a:latin typeface="Heiti TC Light"/>
                <a:ea typeface="Heiti TC Light"/>
                <a:cs typeface="Heiti TC Light"/>
              </a:rPr>
              <a:t>10 </a:t>
            </a:r>
            <a:r>
              <a:rPr lang="zh-TW" altLang="en-US" sz="3400" dirty="0">
                <a:latin typeface="Heiti TC Light"/>
                <a:ea typeface="Heiti TC Light"/>
                <a:cs typeface="Heiti TC Light"/>
              </a:rPr>
              <a:t>你们所有的男子都要受割礼，这就是我与你并你的后裔所立的约，是你们所当遵守的。 </a:t>
            </a:r>
            <a:r>
              <a:rPr lang="en-US" altLang="zh-TW" sz="3400" dirty="0">
                <a:latin typeface="Heiti TC Light"/>
                <a:ea typeface="Heiti TC Light"/>
                <a:cs typeface="Heiti TC Light"/>
              </a:rPr>
              <a:t>11 </a:t>
            </a:r>
            <a:r>
              <a:rPr lang="zh-TW" altLang="en-US" sz="3400" dirty="0">
                <a:latin typeface="Heiti TC Light"/>
                <a:ea typeface="Heiti TC Light"/>
                <a:cs typeface="Heiti TC Light"/>
              </a:rPr>
              <a:t>你们都要受割礼，这是我与你们立约的证据。</a:t>
            </a:r>
            <a:endParaRPr lang="en-US" altLang="zh-TW" sz="3400" dirty="0">
              <a:latin typeface="Heiti TC Light"/>
              <a:ea typeface="Heiti TC Light"/>
              <a:cs typeface="Heiti TC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744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8539095</TotalTime>
  <Words>2037</Words>
  <Application>Microsoft Macintosh PowerPoint</Application>
  <PresentationFormat>On-screen Show (16:10)</PresentationFormat>
  <Paragraphs>109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Twilight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有目的地生活  Free To Be Intentional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Hong Jiang</dc:creator>
  <cp:lastModifiedBy>Kunming Su</cp:lastModifiedBy>
  <cp:revision>749</cp:revision>
  <cp:lastPrinted>2018-04-29T13:33:22Z</cp:lastPrinted>
  <dcterms:created xsi:type="dcterms:W3CDTF">2016-04-20T14:44:41Z</dcterms:created>
  <dcterms:modified xsi:type="dcterms:W3CDTF">2018-04-29T13:39:05Z</dcterms:modified>
</cp:coreProperties>
</file>