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3" r:id="rId1"/>
    <p:sldMasterId id="2147483965" r:id="rId2"/>
    <p:sldMasterId id="2147483989" r:id="rId3"/>
  </p:sldMasterIdLst>
  <p:notesMasterIdLst>
    <p:notesMasterId r:id="rId30"/>
  </p:notesMasterIdLst>
  <p:handoutMasterIdLst>
    <p:handoutMasterId r:id="rId31"/>
  </p:handoutMasterIdLst>
  <p:sldIdLst>
    <p:sldId id="336" r:id="rId4"/>
    <p:sldId id="335" r:id="rId5"/>
    <p:sldId id="333" r:id="rId6"/>
    <p:sldId id="361" r:id="rId7"/>
    <p:sldId id="261" r:id="rId8"/>
    <p:sldId id="391" r:id="rId9"/>
    <p:sldId id="396" r:id="rId10"/>
    <p:sldId id="392" r:id="rId11"/>
    <p:sldId id="310" r:id="rId12"/>
    <p:sldId id="360" r:id="rId13"/>
    <p:sldId id="363" r:id="rId14"/>
    <p:sldId id="395" r:id="rId15"/>
    <p:sldId id="364" r:id="rId16"/>
    <p:sldId id="365" r:id="rId17"/>
    <p:sldId id="366" r:id="rId18"/>
    <p:sldId id="367" r:id="rId19"/>
    <p:sldId id="381" r:id="rId20"/>
    <p:sldId id="383" r:id="rId21"/>
    <p:sldId id="385" r:id="rId22"/>
    <p:sldId id="397" r:id="rId23"/>
    <p:sldId id="388" r:id="rId24"/>
    <p:sldId id="398" r:id="rId25"/>
    <p:sldId id="362" r:id="rId26"/>
    <p:sldId id="393" r:id="rId27"/>
    <p:sldId id="394" r:id="rId28"/>
    <p:sldId id="399" r:id="rId29"/>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1520" y="-104"/>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4B9C-5933-8849-8BFF-78FD4642F5A3}" type="datetimeFigureOut">
              <a:rPr lang="en-US" smtClean="0"/>
              <a:t>7/23/16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DBE138-CBF3-2E42-A94B-E7BE390F342E}" type="slidenum">
              <a:rPr lang="en-US" smtClean="0"/>
              <a:t>‹#›</a:t>
            </a:fld>
            <a:endParaRPr lang="en-US"/>
          </a:p>
        </p:txBody>
      </p:sp>
    </p:spTree>
    <p:extLst>
      <p:ext uri="{BB962C8B-B14F-4D97-AF65-F5344CB8AC3E}">
        <p14:creationId xmlns:p14="http://schemas.microsoft.com/office/powerpoint/2010/main" val="170991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DFFAE-0E0F-0B49-BDFF-8AF2891848CF}" type="datetimeFigureOut">
              <a:rPr lang="en-US" smtClean="0"/>
              <a:t>7/23/16</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0230F-B426-314B-9108-A0635C10E4A5}" type="slidenum">
              <a:rPr lang="en-US" smtClean="0"/>
              <a:t>‹#›</a:t>
            </a:fld>
            <a:endParaRPr lang="en-US"/>
          </a:p>
        </p:txBody>
      </p:sp>
    </p:spTree>
    <p:extLst>
      <p:ext uri="{BB962C8B-B14F-4D97-AF65-F5344CB8AC3E}">
        <p14:creationId xmlns:p14="http://schemas.microsoft.com/office/powerpoint/2010/main" val="15972504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创世记卅七章至五十章）我们查考圣经可以发现，约瑟与主耶稣有三十多处相像之点。例如：约瑟受太阳、月亮、十一颗星跪拜，主耶稣也是万膝都要跪拜他，包括其先祖亚伯拉罕在内；约瑟被弟兄所卖，主耶稣也被同胞所卖；约瑟受到极大的试探，主耶稣在旷野四十天也受到魔鬼的试探；约瑟被下在监牢中，其后被升为至高，主耶稣也曾下到阴间，其后复活；约瑟为弟兄哀哭三次，主耶稣也曾哀哭三次</a:t>
            </a:r>
            <a:r>
              <a:rPr lang="zh-TW" altLang="en-US"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；约瑟对兄弟说：“现在不要因为把我卖到这里，自忧自恨，这是神差我在你们以先来，为要保全性命。” 從前你們的意思是要害我，但神的意思原是好的，要保全許多人的性命，成就今日的光景。（创四十五</a:t>
            </a:r>
            <a:r>
              <a:rPr lang="en-US" altLang="zh-TW" sz="1200" b="0" i="0" kern="1200" dirty="0" smtClean="0">
                <a:solidFill>
                  <a:schemeClr val="tx1"/>
                </a:solidFill>
                <a:effectLst/>
                <a:latin typeface="+mn-lt"/>
                <a:ea typeface="+mn-ea"/>
                <a:cs typeface="+mn-cs"/>
              </a:rPr>
              <a:t>5</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50:20</a:t>
            </a:r>
            <a:r>
              <a:rPr lang="zh-TW" altLang="en-US" sz="1200" b="0" i="0" kern="1200" dirty="0" smtClean="0">
                <a:solidFill>
                  <a:schemeClr val="tx1"/>
                </a:solidFill>
                <a:effectLst/>
                <a:latin typeface="+mn-lt"/>
                <a:ea typeface="+mn-ea"/>
                <a:cs typeface="+mn-cs"/>
              </a:rPr>
              <a:t>）神也在创世以前便预备基督为被杀之羔羊，藉着他大施拯救，保全神百姓的性命；创世记四十七章十四节说全地都绝了粮，他们都来到约瑟面前籴粮，照样主耶稣基督亦是生命之粮，生命之主。约书亚所预表基督的救恩是注重深度，而约瑟预表基督的救恩是注重阔度，他是全地生命之粮，外邦人也得着拯效，他是全人类的救主。</a:t>
            </a:r>
            <a:endParaRPr lang="zh-CHT"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1</a:t>
            </a:fld>
            <a:endParaRPr lang="en-US"/>
          </a:p>
        </p:txBody>
      </p:sp>
    </p:spTree>
    <p:extLst>
      <p:ext uri="{BB962C8B-B14F-4D97-AF65-F5344CB8AC3E}">
        <p14:creationId xmlns:p14="http://schemas.microsoft.com/office/powerpoint/2010/main" val="142964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10</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a:buChar char="•"/>
              <a:defRPr/>
            </a:pPr>
            <a:r>
              <a:rPr lang="zh-CN" altLang="en-US" sz="3300" dirty="0" smtClean="0"/>
              <a:t>学到重要功课：远离试探（对别人，对自己）</a:t>
            </a:r>
            <a:endParaRPr lang="en-US" sz="3300" dirty="0"/>
          </a:p>
        </p:txBody>
      </p:sp>
      <p:sp>
        <p:nvSpPr>
          <p:cNvPr id="4" name="Slide Number Placeholder 3"/>
          <p:cNvSpPr>
            <a:spLocks noGrp="1"/>
          </p:cNvSpPr>
          <p:nvPr>
            <p:ph type="sldNum" sz="quarter" idx="10"/>
          </p:nvPr>
        </p:nvSpPr>
        <p:spPr/>
        <p:txBody>
          <a:bodyPr/>
          <a:lstStyle/>
          <a:p>
            <a:fld id="{4CB0230F-B426-314B-9108-A0635C10E4A5}" type="slidenum">
              <a:rPr lang="en-US" smtClean="0"/>
              <a:t>11</a:t>
            </a:fld>
            <a:endParaRPr lang="en-US"/>
          </a:p>
        </p:txBody>
      </p:sp>
    </p:spTree>
    <p:extLst>
      <p:ext uri="{BB962C8B-B14F-4D97-AF65-F5344CB8AC3E}">
        <p14:creationId xmlns:p14="http://schemas.microsoft.com/office/powerpoint/2010/main" val="1429644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HT" sz="3600" dirty="0" smtClean="0"/>
              <a:t>4:26 </a:t>
            </a:r>
            <a:r>
              <a:rPr lang="zh-CHT" altLang="en-US" sz="3600" dirty="0" smtClean="0"/>
              <a:t>塞特也生了一個兒子，起名叫以挪士。那時候，人才求告耶和華的名。以諾瑪土撒拉挪亞閃他拉</a:t>
            </a:r>
            <a:endParaRPr lang="en-US" altLang="zh-CHT" sz="3600" dirty="0" smtClean="0"/>
          </a:p>
          <a:p>
            <a:r>
              <a:rPr lang="zh-CN" altLang="en-US" sz="3600" dirty="0" smtClean="0"/>
              <a:t>林前</a:t>
            </a:r>
            <a:r>
              <a:rPr lang="en-US" altLang="zh-CN" sz="3600" dirty="0" smtClean="0"/>
              <a:t>15:</a:t>
            </a:r>
            <a:r>
              <a:rPr lang="zh-CHT" altLang="en-US" sz="3600" dirty="0" smtClean="0"/>
              <a:t>我們若靠基督只在今生有指望，就算比眾人更可憐！希伯來書 </a:t>
            </a:r>
            <a:r>
              <a:rPr lang="en-US" altLang="zh-CHT" sz="3600" dirty="0" smtClean="0"/>
              <a:t>12:16 </a:t>
            </a:r>
            <a:r>
              <a:rPr lang="zh-CHT" altLang="en-US" sz="3600" dirty="0" smtClean="0"/>
              <a:t>恐怕有淫亂的，有貪戀世俗如以掃的</a:t>
            </a:r>
            <a:r>
              <a:rPr lang="en-US" altLang="zh-CHT" sz="3600" dirty="0" smtClean="0"/>
              <a:t>——</a:t>
            </a:r>
            <a:r>
              <a:rPr lang="zh-CHT" altLang="en-US" sz="3600" dirty="0" smtClean="0"/>
              <a:t>他因一點食物把自己長子的名分賣了。 </a:t>
            </a:r>
            <a:r>
              <a:rPr lang="en-US" altLang="zh-CHT" sz="3600" dirty="0" smtClean="0"/>
              <a:t>17 </a:t>
            </a:r>
            <a:r>
              <a:rPr lang="zh-CHT" altLang="en-US" sz="3600" dirty="0" smtClean="0"/>
              <a:t>後來想要承受父所祝的福，竟被棄絕，雖然號哭切求，卻得不著門路使他父親的心意回轉，這是你們知道的。</a:t>
            </a:r>
            <a:endParaRPr lang="en-US" altLang="zh-CN" sz="3600" dirty="0" smtClean="0"/>
          </a:p>
        </p:txBody>
      </p:sp>
      <p:sp>
        <p:nvSpPr>
          <p:cNvPr id="4" name="Slide Number Placeholder 3"/>
          <p:cNvSpPr>
            <a:spLocks noGrp="1"/>
          </p:cNvSpPr>
          <p:nvPr>
            <p:ph type="sldNum" sz="quarter" idx="10"/>
          </p:nvPr>
        </p:nvSpPr>
        <p:spPr/>
        <p:txBody>
          <a:bodyPr/>
          <a:lstStyle/>
          <a:p>
            <a:fld id="{4CB0230F-B426-314B-9108-A0635C10E4A5}" type="slidenum">
              <a:rPr lang="en-US" smtClean="0"/>
              <a:t>12</a:t>
            </a:fld>
            <a:endParaRPr lang="en-US"/>
          </a:p>
        </p:txBody>
      </p:sp>
    </p:spTree>
    <p:extLst>
      <p:ext uri="{BB962C8B-B14F-4D97-AF65-F5344CB8AC3E}">
        <p14:creationId xmlns:p14="http://schemas.microsoft.com/office/powerpoint/2010/main" val="1429644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13</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14</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smtClean="0"/>
          </a:p>
        </p:txBody>
      </p:sp>
      <p:sp>
        <p:nvSpPr>
          <p:cNvPr id="45060" name="Slide Number Placeholder 3"/>
          <p:cNvSpPr>
            <a:spLocks noGrp="1"/>
          </p:cNvSpPr>
          <p:nvPr>
            <p:ph type="sldNum" sz="quarter" idx="5"/>
          </p:nvPr>
        </p:nvSpPr>
        <p:spPr bwMode="auto">
          <a:noFill/>
          <a:ln>
            <a:miter lim="800000"/>
            <a:headEnd/>
            <a:tailEnd/>
          </a:ln>
        </p:spPr>
        <p:txBody>
          <a:bodyPr/>
          <a:lstStyle/>
          <a:p>
            <a:fld id="{A258A2D4-EF61-4DBD-AA92-370B2E397748}" type="slidenum">
              <a:rPr lang="en-US" altLang="zh-CN">
                <a:solidFill>
                  <a:prstClr val="black"/>
                </a:solidFill>
              </a:rPr>
              <a:pPr/>
              <a:t>16</a:t>
            </a:fld>
            <a:endParaRPr lang="en-US" altLang="zh-CN">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smtClean="0"/>
          </a:p>
        </p:txBody>
      </p:sp>
      <p:sp>
        <p:nvSpPr>
          <p:cNvPr id="45060" name="Slide Number Placeholder 3"/>
          <p:cNvSpPr>
            <a:spLocks noGrp="1"/>
          </p:cNvSpPr>
          <p:nvPr>
            <p:ph type="sldNum" sz="quarter" idx="5"/>
          </p:nvPr>
        </p:nvSpPr>
        <p:spPr bwMode="auto">
          <a:noFill/>
          <a:ln>
            <a:miter lim="800000"/>
            <a:headEnd/>
            <a:tailEnd/>
          </a:ln>
        </p:spPr>
        <p:txBody>
          <a:bodyPr/>
          <a:lstStyle/>
          <a:p>
            <a:fld id="{A258A2D4-EF61-4DBD-AA92-370B2E397748}" type="slidenum">
              <a:rPr lang="en-US" altLang="zh-CN">
                <a:solidFill>
                  <a:prstClr val="black"/>
                </a:solidFill>
              </a:rPr>
              <a:pPr/>
              <a:t>17</a:t>
            </a:fld>
            <a:endParaRPr lang="en-US" altLang="zh-CN">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smtClean="0"/>
          </a:p>
        </p:txBody>
      </p:sp>
      <p:sp>
        <p:nvSpPr>
          <p:cNvPr id="45060" name="Slide Number Placeholder 3"/>
          <p:cNvSpPr>
            <a:spLocks noGrp="1"/>
          </p:cNvSpPr>
          <p:nvPr>
            <p:ph type="sldNum" sz="quarter" idx="5"/>
          </p:nvPr>
        </p:nvSpPr>
        <p:spPr bwMode="auto">
          <a:noFill/>
          <a:ln>
            <a:miter lim="800000"/>
            <a:headEnd/>
            <a:tailEnd/>
          </a:ln>
        </p:spPr>
        <p:txBody>
          <a:bodyPr/>
          <a:lstStyle/>
          <a:p>
            <a:fld id="{A258A2D4-EF61-4DBD-AA92-370B2E397748}" type="slidenum">
              <a:rPr lang="en-US" altLang="zh-CN">
                <a:solidFill>
                  <a:prstClr val="black"/>
                </a:solidFill>
              </a:rPr>
              <a:pPr/>
              <a:t>18</a:t>
            </a:fld>
            <a:endParaRPr lang="en-US" altLang="zh-CN">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smtClean="0"/>
          </a:p>
        </p:txBody>
      </p:sp>
      <p:sp>
        <p:nvSpPr>
          <p:cNvPr id="45060" name="Slide Number Placeholder 3"/>
          <p:cNvSpPr>
            <a:spLocks noGrp="1"/>
          </p:cNvSpPr>
          <p:nvPr>
            <p:ph type="sldNum" sz="quarter" idx="5"/>
          </p:nvPr>
        </p:nvSpPr>
        <p:spPr bwMode="auto">
          <a:noFill/>
          <a:ln>
            <a:miter lim="800000"/>
            <a:headEnd/>
            <a:tailEnd/>
          </a:ln>
        </p:spPr>
        <p:txBody>
          <a:bodyPr/>
          <a:lstStyle/>
          <a:p>
            <a:fld id="{A258A2D4-EF61-4DBD-AA92-370B2E397748}" type="slidenum">
              <a:rPr lang="en-US" altLang="zh-CN">
                <a:solidFill>
                  <a:prstClr val="black"/>
                </a:solidFill>
              </a:rPr>
              <a:pPr/>
              <a:t>19</a:t>
            </a:fld>
            <a:endParaRPr lang="en-US" altLang="zh-CN">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20</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HT" sz="3600" dirty="0" smtClean="0"/>
              <a:t>4:26 </a:t>
            </a:r>
            <a:r>
              <a:rPr lang="zh-CHT" altLang="en-US" sz="3600" dirty="0" smtClean="0"/>
              <a:t>塞特也生了一個兒子，起名叫以挪士。那時候，人才求告耶和華的名。以諾瑪土撒拉挪亞閃他拉</a:t>
            </a:r>
            <a:endParaRPr lang="en-US" altLang="zh-CHT" sz="3600" dirty="0" smtClean="0"/>
          </a:p>
          <a:p>
            <a:r>
              <a:rPr lang="zh-CN" altLang="en-US" sz="3600" dirty="0" smtClean="0"/>
              <a:t>林前</a:t>
            </a:r>
            <a:r>
              <a:rPr lang="en-US" altLang="zh-CN" sz="3600" dirty="0" smtClean="0"/>
              <a:t>15:</a:t>
            </a:r>
            <a:r>
              <a:rPr lang="zh-CHT" altLang="en-US" sz="3600" dirty="0" smtClean="0"/>
              <a:t>我們若靠基督只在今生有指望，就算比眾人更可憐！希伯來書 </a:t>
            </a:r>
            <a:r>
              <a:rPr lang="en-US" altLang="zh-CHT" sz="3600" dirty="0" smtClean="0"/>
              <a:t>12:16 </a:t>
            </a:r>
            <a:r>
              <a:rPr lang="zh-CHT" altLang="en-US" sz="3600" dirty="0" smtClean="0"/>
              <a:t>恐怕有淫亂的，有貪戀世俗如以掃的</a:t>
            </a:r>
            <a:r>
              <a:rPr lang="en-US" altLang="zh-CHT" sz="3600" dirty="0" smtClean="0"/>
              <a:t>——</a:t>
            </a:r>
            <a:r>
              <a:rPr lang="zh-CHT" altLang="en-US" sz="3600" dirty="0" smtClean="0"/>
              <a:t>他因一點食物把自己長子的名分賣了。 </a:t>
            </a:r>
            <a:r>
              <a:rPr lang="en-US" altLang="zh-CHT" sz="3600" dirty="0" smtClean="0"/>
              <a:t>17 </a:t>
            </a:r>
            <a:r>
              <a:rPr lang="zh-CHT" altLang="en-US" sz="3600" dirty="0" smtClean="0"/>
              <a:t>後來想要承受父所祝的福，竟被棄絕，雖然號哭切求，卻得不著門路使他父親的心意回轉，這是你們知道的。</a:t>
            </a:r>
            <a:endParaRPr lang="en-US" altLang="zh-CN" sz="3600" dirty="0" smtClean="0"/>
          </a:p>
        </p:txBody>
      </p:sp>
      <p:sp>
        <p:nvSpPr>
          <p:cNvPr id="4" name="Slide Number Placeholder 3"/>
          <p:cNvSpPr>
            <a:spLocks noGrp="1"/>
          </p:cNvSpPr>
          <p:nvPr>
            <p:ph type="sldNum" sz="quarter" idx="10"/>
          </p:nvPr>
        </p:nvSpPr>
        <p:spPr/>
        <p:txBody>
          <a:bodyPr/>
          <a:lstStyle/>
          <a:p>
            <a:fld id="{4CB0230F-B426-314B-9108-A0635C10E4A5}" type="slidenum">
              <a:rPr lang="en-US" smtClean="0"/>
              <a:t>2</a:t>
            </a:fld>
            <a:endParaRPr lang="en-US"/>
          </a:p>
        </p:txBody>
      </p:sp>
    </p:spTree>
    <p:extLst>
      <p:ext uri="{BB962C8B-B14F-4D97-AF65-F5344CB8AC3E}">
        <p14:creationId xmlns:p14="http://schemas.microsoft.com/office/powerpoint/2010/main" val="1429644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21</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22</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a:buChar char="•"/>
              <a:defRPr/>
            </a:pPr>
            <a:r>
              <a:rPr lang="en-US" sz="3600" b="0" dirty="0" smtClean="0">
                <a:ea typeface="宋体" charset="0"/>
                <a:cs typeface="宋体" charset="0"/>
              </a:rPr>
              <a:t>異象</a:t>
            </a:r>
          </a:p>
          <a:p>
            <a:pPr marL="1485900" lvl="2" indent="-571500">
              <a:buFont typeface="Wingdings" charset="2"/>
              <a:buChar char="Ø"/>
              <a:defRPr/>
            </a:pPr>
            <a:r>
              <a:rPr lang="zh-CN" altLang="en-US" sz="3600" b="0" dirty="0" smtClean="0">
                <a:ea typeface="宋体" charset="0"/>
                <a:cs typeface="宋体" charset="0"/>
              </a:rPr>
              <a:t>神的蓝图／</a:t>
            </a:r>
            <a:endParaRPr lang="en-US" altLang="zh-CN" sz="3600" b="0" dirty="0" smtClean="0">
              <a:ea typeface="宋体" charset="0"/>
              <a:cs typeface="宋体" charset="0"/>
            </a:endParaRPr>
          </a:p>
          <a:p>
            <a:pPr marL="1485900" lvl="2" indent="-571500">
              <a:buFont typeface="Wingdings" charset="2"/>
              <a:buChar char="Ø"/>
              <a:defRPr/>
            </a:pPr>
            <a:endParaRPr lang="en-US" sz="3600" b="0" dirty="0" smtClean="0">
              <a:ea typeface="宋体" charset="0"/>
              <a:cs typeface="宋体" charset="0"/>
            </a:endParaRPr>
          </a:p>
          <a:p>
            <a:pPr marL="571500" indent="-571500">
              <a:buFont typeface="Arial"/>
              <a:buChar char="•"/>
              <a:defRPr/>
            </a:pPr>
            <a:r>
              <a:rPr lang="en-US" sz="3600" b="0" dirty="0" smtClean="0">
                <a:ea typeface="宋体" charset="0"/>
                <a:cs typeface="宋体" charset="0"/>
              </a:rPr>
              <a:t>呼召</a:t>
            </a:r>
          </a:p>
          <a:p>
            <a:pPr marL="1485900" lvl="2" indent="-571500">
              <a:buFont typeface="Wingdings" charset="2"/>
              <a:buChar char="Ø"/>
              <a:defRPr/>
            </a:pPr>
            <a:r>
              <a:rPr lang="zh-CN" altLang="en-US" sz="3600" b="0" dirty="0" smtClean="0">
                <a:ea typeface="宋体" charset="0"/>
                <a:cs typeface="宋体" charset="0"/>
              </a:rPr>
              <a:t>我们有份于神的工程</a:t>
            </a:r>
            <a:endParaRPr lang="en-US" sz="3600" b="0" dirty="0" smtClean="0">
              <a:ea typeface="宋体" charset="0"/>
              <a:cs typeface="宋体" charset="0"/>
            </a:endParaRPr>
          </a:p>
          <a:p>
            <a:pPr marL="571500" indent="-571500">
              <a:buFont typeface="Arial"/>
              <a:buChar char="•"/>
              <a:defRPr/>
            </a:pPr>
            <a:r>
              <a:rPr lang="en-US" sz="3600" b="0" dirty="0" smtClean="0">
                <a:ea typeface="宋体" charset="0"/>
                <a:cs typeface="宋体" charset="0"/>
              </a:rPr>
              <a:t>使命</a:t>
            </a:r>
          </a:p>
          <a:p>
            <a:pPr marL="1485900" lvl="2" indent="-571500">
              <a:buFont typeface="Wingdings" charset="2"/>
              <a:buChar char="Ø"/>
              <a:defRPr/>
            </a:pPr>
            <a:r>
              <a:rPr lang="zh-CN" altLang="en-US" sz="3600" b="0" dirty="0" smtClean="0">
                <a:ea typeface="宋体" charset="0"/>
                <a:cs typeface="宋体" charset="0"/>
              </a:rPr>
              <a:t>立志向实现神的工程</a:t>
            </a:r>
            <a:endParaRPr lang="en-US" sz="3600" b="0" dirty="0" smtClean="0">
              <a:ea typeface="宋体" charset="0"/>
              <a:cs typeface="宋体" charset="0"/>
            </a:endParaRPr>
          </a:p>
          <a:p>
            <a:pPr>
              <a:defRPr/>
            </a:pPr>
            <a:r>
              <a:rPr lang="en-US" sz="3600" b="0" dirty="0" smtClean="0"/>
              <a:t> </a:t>
            </a:r>
            <a:endParaRPr lang="en-US" sz="3300" dirty="0"/>
          </a:p>
        </p:txBody>
      </p:sp>
      <p:sp>
        <p:nvSpPr>
          <p:cNvPr id="4" name="Slide Number Placeholder 3"/>
          <p:cNvSpPr>
            <a:spLocks noGrp="1"/>
          </p:cNvSpPr>
          <p:nvPr>
            <p:ph type="sldNum" sz="quarter" idx="10"/>
          </p:nvPr>
        </p:nvSpPr>
        <p:spPr/>
        <p:txBody>
          <a:bodyPr/>
          <a:lstStyle/>
          <a:p>
            <a:fld id="{4CB0230F-B426-314B-9108-A0635C10E4A5}" type="slidenum">
              <a:rPr lang="en-US" smtClean="0"/>
              <a:t>23</a:t>
            </a:fld>
            <a:endParaRPr lang="en-US"/>
          </a:p>
        </p:txBody>
      </p:sp>
    </p:spTree>
    <p:extLst>
      <p:ext uri="{BB962C8B-B14F-4D97-AF65-F5344CB8AC3E}">
        <p14:creationId xmlns:p14="http://schemas.microsoft.com/office/powerpoint/2010/main" val="1429644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HT" altLang="en-US" sz="1200" kern="1200" dirty="0" smtClean="0">
                <a:solidFill>
                  <a:schemeClr val="tx1"/>
                </a:solidFill>
                <a:effectLst/>
                <a:latin typeface="+mn-lt"/>
                <a:ea typeface="+mn-ea"/>
                <a:cs typeface="+mn-cs"/>
              </a:rPr>
              <a:t>歷代志上</a:t>
            </a:r>
            <a:r>
              <a:rPr lang="en-US" altLang="zh-CN" sz="1200" kern="1200" dirty="0" smtClean="0">
                <a:solidFill>
                  <a:schemeClr val="tx1"/>
                </a:solidFill>
                <a:effectLst/>
                <a:latin typeface="+mn-lt"/>
                <a:ea typeface="+mn-ea"/>
                <a:cs typeface="+mn-cs"/>
              </a:rPr>
              <a:t>5:1</a:t>
            </a:r>
            <a:r>
              <a:rPr lang="zh-CHT" altLang="en-US" sz="1200" kern="1200" dirty="0" smtClean="0">
                <a:solidFill>
                  <a:schemeClr val="tx1"/>
                </a:solidFill>
                <a:effectLst/>
                <a:latin typeface="+mn-lt"/>
                <a:ea typeface="+mn-ea"/>
                <a:cs typeface="+mn-cs"/>
              </a:rPr>
              <a:t>以色列的長子原是魯本，因他汙穢了父親的床，他長子的名分就歸了約瑟，只是按家譜他不算長子。 </a:t>
            </a:r>
            <a:r>
              <a:rPr lang="en-US" altLang="zh-CHT" sz="1200" kern="1200" dirty="0" smtClean="0">
                <a:solidFill>
                  <a:schemeClr val="tx1"/>
                </a:solidFill>
                <a:effectLst/>
                <a:latin typeface="+mn-lt"/>
                <a:ea typeface="+mn-ea"/>
                <a:cs typeface="+mn-cs"/>
              </a:rPr>
              <a:t>2 </a:t>
            </a:r>
            <a:r>
              <a:rPr lang="zh-CHT" altLang="en-US" sz="1200" kern="1200" dirty="0" smtClean="0">
                <a:solidFill>
                  <a:schemeClr val="tx1"/>
                </a:solidFill>
                <a:effectLst/>
                <a:latin typeface="+mn-lt"/>
                <a:ea typeface="+mn-ea"/>
                <a:cs typeface="+mn-cs"/>
              </a:rPr>
              <a:t>猶大勝過一切弟兄，君王也是從他而出，長子的名分卻歸約瑟。</a:t>
            </a:r>
            <a:r>
              <a:rPr lang="zh-CHT" altLang="en-US" sz="1200" dirty="0" smtClean="0"/>
              <a:t>創世記</a:t>
            </a:r>
            <a:r>
              <a:rPr lang="en-US" altLang="zh-CHT" sz="1200" kern="1200" dirty="0" smtClean="0">
                <a:solidFill>
                  <a:schemeClr val="tx1"/>
                </a:solidFill>
                <a:effectLst/>
                <a:latin typeface="+mn-lt"/>
                <a:ea typeface="+mn-ea"/>
                <a:cs typeface="+mn-cs"/>
              </a:rPr>
              <a:t>48:21 </a:t>
            </a:r>
            <a:r>
              <a:rPr lang="zh-CHT" altLang="en-US" sz="1200" kern="1200" dirty="0" smtClean="0">
                <a:solidFill>
                  <a:schemeClr val="tx1"/>
                </a:solidFill>
                <a:effectLst/>
                <a:latin typeface="+mn-lt"/>
                <a:ea typeface="+mn-ea"/>
                <a:cs typeface="+mn-cs"/>
              </a:rPr>
              <a:t>以色列又對約瑟說：「我要死了，但神必與你們同在，領你們回到你們列祖之地。 </a:t>
            </a:r>
            <a:r>
              <a:rPr lang="en-US" altLang="zh-CHT" sz="1200" kern="1200" dirty="0" smtClean="0">
                <a:solidFill>
                  <a:schemeClr val="tx1"/>
                </a:solidFill>
                <a:effectLst/>
                <a:latin typeface="+mn-lt"/>
                <a:ea typeface="+mn-ea"/>
                <a:cs typeface="+mn-cs"/>
              </a:rPr>
              <a:t>22 </a:t>
            </a:r>
            <a:r>
              <a:rPr lang="zh-CHT" altLang="en-US" sz="1200" kern="1200" dirty="0" smtClean="0">
                <a:solidFill>
                  <a:schemeClr val="tx1"/>
                </a:solidFill>
                <a:effectLst/>
                <a:latin typeface="+mn-lt"/>
                <a:ea typeface="+mn-ea"/>
                <a:cs typeface="+mn-cs"/>
              </a:rPr>
              <a:t>並且我從前用弓用刀從亞摩利人手下奪的那塊地，我都賜給你，使你比眾弟兄多得一份。」</a:t>
            </a:r>
            <a:r>
              <a:rPr lang="en-US" altLang="zh-CHT" sz="1200" kern="1200" dirty="0" smtClean="0">
                <a:solidFill>
                  <a:schemeClr val="tx1"/>
                </a:solidFill>
                <a:effectLst/>
                <a:latin typeface="+mn-lt"/>
                <a:ea typeface="+mn-ea"/>
                <a:cs typeface="+mn-cs"/>
              </a:rPr>
              <a:t>49:22 </a:t>
            </a:r>
            <a:r>
              <a:rPr lang="zh-CHT" altLang="en-US" sz="1200" kern="1200" dirty="0" smtClean="0">
                <a:solidFill>
                  <a:schemeClr val="tx1"/>
                </a:solidFill>
                <a:effectLst/>
                <a:latin typeface="+mn-lt"/>
                <a:ea typeface="+mn-ea"/>
                <a:cs typeface="+mn-cs"/>
              </a:rPr>
              <a:t>約瑟是多結果子的樹枝，是泉旁多結果的枝子，他的枝條探出牆外。 </a:t>
            </a:r>
            <a:r>
              <a:rPr lang="en-US" altLang="zh-CHT" sz="1200" kern="1200" dirty="0" smtClean="0">
                <a:solidFill>
                  <a:schemeClr val="tx1"/>
                </a:solidFill>
                <a:effectLst/>
                <a:latin typeface="+mn-lt"/>
                <a:ea typeface="+mn-ea"/>
                <a:cs typeface="+mn-cs"/>
              </a:rPr>
              <a:t>23 </a:t>
            </a:r>
            <a:r>
              <a:rPr lang="zh-CHT" altLang="en-US" sz="1200" kern="1200" dirty="0" smtClean="0">
                <a:solidFill>
                  <a:schemeClr val="tx1"/>
                </a:solidFill>
                <a:effectLst/>
                <a:latin typeface="+mn-lt"/>
                <a:ea typeface="+mn-ea"/>
                <a:cs typeface="+mn-cs"/>
              </a:rPr>
              <a:t>弓箭手將他苦害，向他射箭，逼迫他。 </a:t>
            </a:r>
            <a:r>
              <a:rPr lang="en-US" altLang="zh-CHT" sz="1200" kern="1200" dirty="0" smtClean="0">
                <a:solidFill>
                  <a:schemeClr val="tx1"/>
                </a:solidFill>
                <a:effectLst/>
                <a:latin typeface="+mn-lt"/>
                <a:ea typeface="+mn-ea"/>
                <a:cs typeface="+mn-cs"/>
              </a:rPr>
              <a:t>24 </a:t>
            </a:r>
            <a:r>
              <a:rPr lang="zh-CHT" altLang="en-US" sz="1200" kern="1200" dirty="0" smtClean="0">
                <a:solidFill>
                  <a:schemeClr val="tx1"/>
                </a:solidFill>
                <a:effectLst/>
                <a:latin typeface="+mn-lt"/>
                <a:ea typeface="+mn-ea"/>
                <a:cs typeface="+mn-cs"/>
              </a:rPr>
              <a:t>但他的弓仍舊堅硬，他的手健壯敏捷，這是因以色列的牧者，以色列的磐石，就是雅各的大能者。 </a:t>
            </a:r>
            <a:r>
              <a:rPr lang="en-US" altLang="zh-CHT" sz="1200" kern="1200" dirty="0" smtClean="0">
                <a:solidFill>
                  <a:schemeClr val="tx1"/>
                </a:solidFill>
                <a:effectLst/>
                <a:latin typeface="+mn-lt"/>
                <a:ea typeface="+mn-ea"/>
                <a:cs typeface="+mn-cs"/>
              </a:rPr>
              <a:t>25 </a:t>
            </a:r>
            <a:r>
              <a:rPr lang="zh-CHT" altLang="en-US" sz="1200" kern="1200" dirty="0" smtClean="0">
                <a:solidFill>
                  <a:schemeClr val="tx1"/>
                </a:solidFill>
                <a:effectLst/>
                <a:latin typeface="+mn-lt"/>
                <a:ea typeface="+mn-ea"/>
                <a:cs typeface="+mn-cs"/>
              </a:rPr>
              <a:t>你父親的神必幫助你，那全能者必將天上所有的福、地裡所藏的福，以及生產乳養的福，都賜給你。 </a:t>
            </a:r>
            <a:r>
              <a:rPr lang="en-US" altLang="zh-CHT" sz="1200" kern="1200" dirty="0" smtClean="0">
                <a:solidFill>
                  <a:schemeClr val="tx1"/>
                </a:solidFill>
                <a:effectLst/>
                <a:latin typeface="+mn-lt"/>
                <a:ea typeface="+mn-ea"/>
                <a:cs typeface="+mn-cs"/>
              </a:rPr>
              <a:t>26 </a:t>
            </a:r>
            <a:r>
              <a:rPr lang="zh-CHT" altLang="en-US" sz="1200" kern="1200" dirty="0" smtClean="0">
                <a:solidFill>
                  <a:schemeClr val="tx1"/>
                </a:solidFill>
                <a:effectLst/>
                <a:latin typeface="+mn-lt"/>
                <a:ea typeface="+mn-ea"/>
                <a:cs typeface="+mn-cs"/>
              </a:rPr>
              <a:t>你父親所祝的福，勝過我祖先所祝的福，如永世的山嶺，至極的邊界。這些福必降在約瑟的頭上，臨到那與弟兄迥別之人的頂上。</a:t>
            </a:r>
            <a:endParaRPr lang="en-US" sz="1200" dirty="0">
              <a:solidFill>
                <a:srgbClr val="FFFF00"/>
              </a:solidFill>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24</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25</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26</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HT" altLang="en-US" sz="3600" dirty="0" smtClean="0">
                <a:latin typeface="黑体"/>
                <a:ea typeface="黑体"/>
                <a:cs typeface="黑体"/>
              </a:rPr>
              <a:t>希伯來書</a:t>
            </a:r>
            <a:r>
              <a:rPr lang="en-US" altLang="zh-CHT" sz="3600" dirty="0" smtClean="0">
                <a:latin typeface="黑体"/>
                <a:ea typeface="黑体"/>
                <a:cs typeface="黑体"/>
              </a:rPr>
              <a:t>1</a:t>
            </a:r>
            <a:r>
              <a:rPr lang="en-US" altLang="zh-CN" sz="3600" dirty="0" smtClean="0">
                <a:latin typeface="黑体"/>
                <a:ea typeface="黑体"/>
                <a:cs typeface="黑体"/>
              </a:rPr>
              <a:t>2:</a:t>
            </a:r>
            <a:r>
              <a:rPr lang="en-US" altLang="zh-CHT" sz="3600" dirty="0" smtClean="0"/>
              <a:t>16 </a:t>
            </a:r>
            <a:r>
              <a:rPr lang="zh-CHT" altLang="en-US" sz="3600" dirty="0" smtClean="0"/>
              <a:t>恐怕有淫亂的，有貪戀世俗如以掃的</a:t>
            </a:r>
            <a:r>
              <a:rPr lang="en-US" altLang="zh-CHT" sz="3600" dirty="0" smtClean="0"/>
              <a:t>——</a:t>
            </a:r>
            <a:r>
              <a:rPr lang="zh-CHT" altLang="en-US" sz="3600" dirty="0" smtClean="0"/>
              <a:t>他因一點食物把自己長子的名分賣了。 </a:t>
            </a:r>
            <a:r>
              <a:rPr lang="en-US" altLang="zh-CHT" sz="3600" dirty="0" smtClean="0"/>
              <a:t>17 </a:t>
            </a:r>
            <a:r>
              <a:rPr lang="zh-CHT" altLang="en-US" sz="3600" dirty="0" smtClean="0"/>
              <a:t>後來想要承受父所祝的福，竟被棄絕，雖然號哭切求，卻得不著門路使他父親的心意回轉，這是你們知道的。羅馬書</a:t>
            </a:r>
            <a:r>
              <a:rPr lang="en-US" altLang="zh-CHT" sz="3600" dirty="0" smtClean="0"/>
              <a:t>10:17 </a:t>
            </a:r>
            <a:r>
              <a:rPr lang="zh-CHT" altLang="en-US" sz="3600" dirty="0" smtClean="0"/>
              <a:t>可見信道是從聽道來的，聽道是從基督的話來的。</a:t>
            </a:r>
            <a:endParaRPr lang="en-US" altLang="zh-CN" sz="3600" dirty="0" smtClean="0"/>
          </a:p>
        </p:txBody>
      </p:sp>
      <p:sp>
        <p:nvSpPr>
          <p:cNvPr id="4" name="Slide Number Placeholder 3"/>
          <p:cNvSpPr>
            <a:spLocks noGrp="1"/>
          </p:cNvSpPr>
          <p:nvPr>
            <p:ph type="sldNum" sz="quarter" idx="10"/>
          </p:nvPr>
        </p:nvSpPr>
        <p:spPr/>
        <p:txBody>
          <a:bodyPr/>
          <a:lstStyle/>
          <a:p>
            <a:fld id="{4CB0230F-B426-314B-9108-A0635C10E4A5}" type="slidenum">
              <a:rPr lang="en-US" smtClean="0"/>
              <a:t>3</a:t>
            </a:fld>
            <a:endParaRPr lang="en-US"/>
          </a:p>
        </p:txBody>
      </p:sp>
    </p:spTree>
    <p:extLst>
      <p:ext uri="{BB962C8B-B14F-4D97-AF65-F5344CB8AC3E}">
        <p14:creationId xmlns:p14="http://schemas.microsoft.com/office/powerpoint/2010/main" val="142964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a:buChar char="•"/>
              <a:defRPr/>
            </a:pPr>
            <a:r>
              <a:rPr lang="en-US" sz="3600" b="0" dirty="0" smtClean="0">
                <a:ea typeface="宋体" charset="0"/>
                <a:cs typeface="宋体" charset="0"/>
              </a:rPr>
              <a:t>異象</a:t>
            </a:r>
          </a:p>
          <a:p>
            <a:pPr marL="1485900" lvl="2" indent="-571500">
              <a:buFont typeface="Wingdings" charset="2"/>
              <a:buChar char="Ø"/>
              <a:defRPr/>
            </a:pPr>
            <a:r>
              <a:rPr lang="zh-CN" altLang="en-US" sz="3600" b="0" dirty="0" smtClean="0">
                <a:ea typeface="宋体" charset="0"/>
                <a:cs typeface="宋体" charset="0"/>
              </a:rPr>
              <a:t>神的蓝图／</a:t>
            </a:r>
            <a:endParaRPr lang="en-US" altLang="zh-CN" sz="3600" b="0" dirty="0" smtClean="0">
              <a:ea typeface="宋体" charset="0"/>
              <a:cs typeface="宋体" charset="0"/>
            </a:endParaRPr>
          </a:p>
          <a:p>
            <a:pPr marL="1485900" lvl="2" indent="-571500">
              <a:buFont typeface="Wingdings" charset="2"/>
              <a:buChar char="Ø"/>
              <a:defRPr/>
            </a:pPr>
            <a:endParaRPr lang="en-US" sz="3600" b="0" dirty="0" smtClean="0">
              <a:ea typeface="宋体" charset="0"/>
              <a:cs typeface="宋体" charset="0"/>
            </a:endParaRPr>
          </a:p>
          <a:p>
            <a:pPr marL="571500" indent="-571500">
              <a:buFont typeface="Arial"/>
              <a:buChar char="•"/>
              <a:defRPr/>
            </a:pPr>
            <a:r>
              <a:rPr lang="en-US" sz="3600" b="0" dirty="0" smtClean="0">
                <a:ea typeface="宋体" charset="0"/>
                <a:cs typeface="宋体" charset="0"/>
              </a:rPr>
              <a:t>呼召</a:t>
            </a:r>
          </a:p>
          <a:p>
            <a:pPr marL="1485900" lvl="2" indent="-571500">
              <a:buFont typeface="Wingdings" charset="2"/>
              <a:buChar char="Ø"/>
              <a:defRPr/>
            </a:pPr>
            <a:r>
              <a:rPr lang="zh-CN" altLang="en-US" sz="3600" b="0" dirty="0" smtClean="0">
                <a:ea typeface="宋体" charset="0"/>
                <a:cs typeface="宋体" charset="0"/>
              </a:rPr>
              <a:t>我们有份于神的工程</a:t>
            </a:r>
            <a:endParaRPr lang="en-US" sz="3600" b="0" dirty="0" smtClean="0">
              <a:ea typeface="宋体" charset="0"/>
              <a:cs typeface="宋体" charset="0"/>
            </a:endParaRPr>
          </a:p>
          <a:p>
            <a:pPr marL="571500" indent="-571500">
              <a:buFont typeface="Arial"/>
              <a:buChar char="•"/>
              <a:defRPr/>
            </a:pPr>
            <a:r>
              <a:rPr lang="en-US" sz="3600" b="0" dirty="0" smtClean="0">
                <a:ea typeface="宋体" charset="0"/>
                <a:cs typeface="宋体" charset="0"/>
              </a:rPr>
              <a:t>使命</a:t>
            </a:r>
          </a:p>
          <a:p>
            <a:pPr marL="1485900" lvl="2" indent="-571500">
              <a:buFont typeface="Wingdings" charset="2"/>
              <a:buChar char="Ø"/>
              <a:defRPr/>
            </a:pPr>
            <a:r>
              <a:rPr lang="zh-CN" altLang="en-US" sz="3600" b="0" dirty="0" smtClean="0">
                <a:ea typeface="宋体" charset="0"/>
                <a:cs typeface="宋体" charset="0"/>
              </a:rPr>
              <a:t>立志向实现神的工程</a:t>
            </a:r>
            <a:endParaRPr lang="en-US" sz="3600" b="0" dirty="0" smtClean="0">
              <a:ea typeface="宋体" charset="0"/>
              <a:cs typeface="宋体" charset="0"/>
            </a:endParaRPr>
          </a:p>
          <a:p>
            <a:pPr>
              <a:defRPr/>
            </a:pPr>
            <a:r>
              <a:rPr lang="en-US" sz="3600" b="0" dirty="0" smtClean="0"/>
              <a:t> </a:t>
            </a:r>
            <a:endParaRPr lang="en-US" sz="3300" dirty="0"/>
          </a:p>
        </p:txBody>
      </p:sp>
      <p:sp>
        <p:nvSpPr>
          <p:cNvPr id="4" name="Slide Number Placeholder 3"/>
          <p:cNvSpPr>
            <a:spLocks noGrp="1"/>
          </p:cNvSpPr>
          <p:nvPr>
            <p:ph type="sldNum" sz="quarter" idx="10"/>
          </p:nvPr>
        </p:nvSpPr>
        <p:spPr/>
        <p:txBody>
          <a:bodyPr/>
          <a:lstStyle/>
          <a:p>
            <a:fld id="{4CB0230F-B426-314B-9108-A0635C10E4A5}" type="slidenum">
              <a:rPr lang="en-US" smtClean="0"/>
              <a:t>4</a:t>
            </a:fld>
            <a:endParaRPr lang="en-US"/>
          </a:p>
        </p:txBody>
      </p:sp>
    </p:spTree>
    <p:extLst>
      <p:ext uri="{BB962C8B-B14F-4D97-AF65-F5344CB8AC3E}">
        <p14:creationId xmlns:p14="http://schemas.microsoft.com/office/powerpoint/2010/main" val="142964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zh-CN" altLang="en-US" sz="1200" dirty="0" smtClean="0">
                <a:solidFill>
                  <a:srgbClr val="FFFFFF"/>
                </a:solidFill>
              </a:rPr>
              <a:t>恶性告诉父亲</a:t>
            </a:r>
            <a:r>
              <a:rPr lang="en-US" altLang="zh-CN" sz="1200" dirty="0" err="1" smtClean="0">
                <a:solidFill>
                  <a:srgbClr val="FFFFFF"/>
                </a:solidFill>
              </a:rPr>
              <a:t>vs</a:t>
            </a:r>
            <a:r>
              <a:rPr lang="zh-CN" altLang="en-US" sz="1200" dirty="0" smtClean="0">
                <a:solidFill>
                  <a:srgbClr val="FFFFFF"/>
                </a:solidFill>
              </a:rPr>
              <a:t>当面</a:t>
            </a:r>
            <a:r>
              <a:rPr lang="zh-CN" altLang="zh-CN" sz="1200" dirty="0" smtClean="0">
                <a:solidFill>
                  <a:srgbClr val="FFFFFF"/>
                </a:solidFill>
              </a:rPr>
              <a:t>；</a:t>
            </a:r>
            <a:r>
              <a:rPr lang="zh-CN" altLang="en-US" sz="1200" dirty="0" smtClean="0">
                <a:solidFill>
                  <a:srgbClr val="FFFFFF"/>
                </a:solidFill>
              </a:rPr>
              <a:t>太</a:t>
            </a:r>
            <a:r>
              <a:rPr lang="en-US" altLang="zh-CN" sz="1200" dirty="0" smtClean="0">
                <a:solidFill>
                  <a:srgbClr val="FFFFFF"/>
                </a:solidFill>
              </a:rPr>
              <a:t>7:</a:t>
            </a:r>
            <a:r>
              <a:rPr lang="zh-CN" altLang="en-US" sz="1200" dirty="0" smtClean="0">
                <a:solidFill>
                  <a:srgbClr val="FFFFFF"/>
                </a:solidFill>
              </a:rPr>
              <a:t>论断</a:t>
            </a:r>
            <a:r>
              <a:rPr lang="zh-CN" altLang="zh-CN" sz="1200" dirty="0" smtClean="0">
                <a:solidFill>
                  <a:srgbClr val="FFFFFF"/>
                </a:solidFill>
              </a:rPr>
              <a:t>；</a:t>
            </a:r>
            <a:r>
              <a:rPr lang="zh-CN" altLang="en-US" sz="1200" dirty="0" smtClean="0">
                <a:solidFill>
                  <a:srgbClr val="FFFFFF"/>
                </a:solidFill>
              </a:rPr>
              <a:t>约</a:t>
            </a:r>
            <a:r>
              <a:rPr lang="en-US" altLang="zh-CN" sz="1200" dirty="0" smtClean="0">
                <a:solidFill>
                  <a:srgbClr val="FFFFFF"/>
                </a:solidFill>
              </a:rPr>
              <a:t>8:</a:t>
            </a:r>
            <a:r>
              <a:rPr lang="zh-CN" altLang="en-US" sz="1200" dirty="0" smtClean="0">
                <a:solidFill>
                  <a:srgbClr val="FFFFFF"/>
                </a:solidFill>
              </a:rPr>
              <a:t>；太</a:t>
            </a:r>
            <a:r>
              <a:rPr lang="en-US" altLang="zh-CN" sz="1200" dirty="0" smtClean="0">
                <a:solidFill>
                  <a:srgbClr val="FFFFFF"/>
                </a:solidFill>
              </a:rPr>
              <a:t>18:</a:t>
            </a:r>
            <a:r>
              <a:rPr lang="zh-CN" altLang="en-US" sz="1200" dirty="0" smtClean="0">
                <a:solidFill>
                  <a:srgbClr val="FFFFFF"/>
                </a:solidFill>
              </a:rPr>
              <a:t>；提前</a:t>
            </a:r>
            <a:r>
              <a:rPr lang="en-US" altLang="zh-CN" sz="1200" dirty="0" smtClean="0">
                <a:solidFill>
                  <a:srgbClr val="FFFFFF"/>
                </a:solidFill>
              </a:rPr>
              <a:t>4:2</a:t>
            </a:r>
          </a:p>
          <a:p>
            <a:pPr algn="ctr"/>
            <a:r>
              <a:rPr lang="zh-TW" altLang="en-US" sz="1200" kern="1200" dirty="0" smtClean="0">
                <a:solidFill>
                  <a:schemeClr val="tx1"/>
                </a:solidFill>
                <a:effectLst/>
                <a:latin typeface="+mn-lt"/>
                <a:ea typeface="+mn-ea"/>
                <a:cs typeface="+mn-cs"/>
              </a:rPr>
              <a:t>慈爱清洁的人</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神对他</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乖僻的人</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神以弯曲对他</a:t>
            </a:r>
          </a:p>
          <a:p>
            <a:r>
              <a:rPr lang="zh-TW" altLang="en-US" sz="1200" kern="1200" dirty="0" smtClean="0">
                <a:solidFill>
                  <a:schemeClr val="tx1"/>
                </a:solidFill>
                <a:effectLst/>
                <a:latin typeface="+mn-lt"/>
                <a:ea typeface="+mn-ea"/>
                <a:cs typeface="+mn-cs"/>
              </a:rPr>
              <a:t>谁能登耶和华的山？就是手洁心清的人。在有一些地方他们对手洁心清这话有很大的误解。在我们看来这个意思是很明显的，因为洗手，洁净自己的心，就是洗尽一切的污秽，保持自己的干净。可是并不是所有人都能够赞同这样的解释。有人说洗手啊，那我就是洗手不干了呗，没想过清洁不清洁的问题。洗手不干，不管这些事情了。跟这个误解相比还有更离谱的呢。一些边远的地区，宣教士们在这句话上碰到很大的困难，因为当地人听了之后会告诉你，原来你们的神只喜欢那些把手洗得干干净净的人就是很懒的人，懒汉讨神喜欢，我才不要你这个神！宣教士当然不明白他们在讲什么。经过更多的沟通才知道在那个地方，大家是以勤劳为美的，而勤劳就必须弄脏手。圣经上也有类似的描述，箴言 </a:t>
            </a:r>
            <a:r>
              <a:rPr lang="en-US" altLang="zh-TW" sz="1200" kern="1200" dirty="0" smtClean="0">
                <a:solidFill>
                  <a:schemeClr val="tx1"/>
                </a:solidFill>
                <a:effectLst/>
                <a:latin typeface="+mn-lt"/>
                <a:ea typeface="+mn-ea"/>
                <a:cs typeface="+mn-cs"/>
              </a:rPr>
              <a:t>14:</a:t>
            </a:r>
            <a:r>
              <a:rPr lang="en-US" altLang="zh-TW" sz="1200" b="1" kern="1200" baseline="30000" dirty="0" smtClean="0">
                <a:solidFill>
                  <a:schemeClr val="tx1"/>
                </a:solidFill>
                <a:effectLst/>
                <a:latin typeface="+mn-lt"/>
                <a:ea typeface="+mn-ea"/>
                <a:cs typeface="+mn-cs"/>
              </a:rPr>
              <a:t>4 </a:t>
            </a:r>
            <a:r>
              <a:rPr lang="zh-TW" altLang="en-US" sz="1200" kern="1200" dirty="0" smtClean="0">
                <a:solidFill>
                  <a:schemeClr val="tx1"/>
                </a:solidFill>
                <a:effectLst/>
                <a:latin typeface="+mn-lt"/>
                <a:ea typeface="+mn-ea"/>
                <a:cs typeface="+mn-cs"/>
              </a:rPr>
              <a:t>家裡無牛，槽頭乾淨；土產加多，乃憑牛力。 </a:t>
            </a:r>
          </a:p>
          <a:p>
            <a:r>
              <a:rPr lang="zh-TW" altLang="en-US" sz="1200" kern="1200" dirty="0" smtClean="0">
                <a:solidFill>
                  <a:schemeClr val="tx1"/>
                </a:solidFill>
                <a:effectLst/>
                <a:latin typeface="+mn-lt"/>
                <a:ea typeface="+mn-ea"/>
                <a:cs typeface="+mn-cs"/>
              </a:rPr>
              <a:t>那就说你勤劳忙碌的时候你不可能那么干净，槽頭不可能那么干净，你的牛不可能那么干净，你的房子不会那么干净，你的手你的脚不会那么干净，因为你勤劳你一直在干活！谁的手干净呢？如果只有干净的手的人才能登耶和华的山，上他的圣殿，那我们这儿就只有懒人才会去了！看看这当中有很大的误会，我们甚至会笑话这些人的解释，人怎么会这样去想呢？很多的时候其实我们应该值得笑话自己！因为我们常常在这个上面没有全面地理解圣经，没有认真的去对待神的话。其实圣经很明确地指出来我们要责备，警戒和鼓励人。一些人却不喜欢前面两点，他们不想去责备警戒的时候，就会说，要多多鼓励啊我们应该用爱心去包容啊。谁都是罪人，那你怎么能提说别人的罪呢？那这样的人是大有人在的。当然这样说是有其独特的出发点，也是有可值得学习的地方。但如果是神的话语说得明明白白，我们要在真理当中立足，在悔改当中认识神，一件重要的事就是要认真的对待我们的罪，互相监督，彼此代祷，认罪，得神医治。不愿认真对付罪的人，常常会有一些的解释，是我刚才所说我们应该笑话自己的地方。这些人常喜欢把圣经拿来佐证自己的观点，而且特别喜欢用的两处就是约翰福音的第八章以及马太福音的第七章。不可以论断别人，所以你有罪我有罪大家都有罪，他的罪让神处理好了，我们用爱心接纳包容，如果我警戒了责备了那就是我论断了，神不喜欢我这样。其次呢，就是约翰福音这个地方，一个行淫的女人被抓住了，大家在讨论是否照摩西的律法打死她，但耶稣讲了一句话，你们当中谁没有罪的那就可以先拿石头打她。不肯认真对付罪的人很高兴看到下面这一幕了，这些人从老到少一个一个离开了，没有人扔石头。我们就拿这两处的经文，片面理解神的话，以为神站在我们这一边，好有爱心啊，好像我们比耶稣比保罗比彼得还更有爱心，说别人不能拿石头打人的，实际上我们正在拿石头打人；我们这样责备那些想要责备警戒别人罪的人，说别人在论断的时候，实际上我们正在论断，按着这些人们的定义。当然我们没必要按着这些人的定义来。 </a:t>
            </a:r>
          </a:p>
          <a:p>
            <a:r>
              <a:rPr lang="zh-TW" altLang="en-US" sz="1200" kern="1200" dirty="0" smtClean="0">
                <a:solidFill>
                  <a:schemeClr val="tx1"/>
                </a:solidFill>
                <a:effectLst/>
                <a:latin typeface="+mn-lt"/>
                <a:ea typeface="+mn-ea"/>
                <a:cs typeface="+mn-cs"/>
              </a:rPr>
              <a:t>希望我们可以换个角度来看问题：无论是论断，谴责，警告还是批评，这些动作都很类似就是指出他们所认为别人所犯的错误。无论是论断，谴责，警告还是批评，这都非常类似，那就是指出你所认为的别人的错误来。从这个意义上讲所有的动作表面上都是一样的，所不一样的地方就在于动机，以及提出的方式。你指出来是想让他受惩罚，还是证明你的知识比他更高，还是你指出来是想让他悔改，好讨神的喜悦？（我们家姐弟之间指出来对方的来，常常只是为了让爸爸妈妈打另一个人的屁股）。是与他一起为罪伤痛悔改准备好分担罪的后果而指出来，还是幸灾乐祸地指出来？所以指出问题本身不是问题，怎样指出来，为了什么指出来才是问题的关键。所以亲爱的弟兄姐妹们，解释圣经的时候一定要找准神要表达的意思以及他所期待的我们的正当回应。我们有没有看到耶稣基督就在说不可论断的马太福音第七章这个地方，同一章这个地方说要</a:t>
            </a:r>
            <a:r>
              <a:rPr lang="zh-TW" altLang="en-US" sz="1200" b="0" i="0" kern="1200" dirty="0" smtClean="0">
                <a:solidFill>
                  <a:schemeClr val="tx1"/>
                </a:solidFill>
                <a:effectLst/>
                <a:latin typeface="+mn-lt"/>
                <a:ea typeface="+mn-ea"/>
                <a:cs typeface="+mn-cs"/>
              </a:rPr>
              <a:t>防備假先知呢？说</a:t>
            </a:r>
            <a:r>
              <a:rPr lang="zh-TW" altLang="en-US" sz="1200" kern="1200" dirty="0" smtClean="0">
                <a:solidFill>
                  <a:schemeClr val="tx1"/>
                </a:solidFill>
                <a:effectLst/>
                <a:latin typeface="+mn-lt"/>
                <a:ea typeface="+mn-ea"/>
                <a:cs typeface="+mn-cs"/>
              </a:rPr>
              <a:t>凭着树所结果子的好坏来评价树本身的好坏呢？他说你凭着树所结的果子就可以认出树来，甚至鼓励我们去识别辨认。你要识别它的果子，看一看是好果子还是坏果子，你没有评判怎么知道好坏？没有标准你怎么知道好不好，坏不坏呢？所以圣经不是说我们不能去批评指正，而是要我们在责备警告之前先省察自己内心看自己是为什么去批评。 </a:t>
            </a:r>
          </a:p>
          <a:p>
            <a:r>
              <a:rPr lang="zh-TW" altLang="en-US" sz="1200" kern="1200" dirty="0" smtClean="0">
                <a:solidFill>
                  <a:schemeClr val="tx1"/>
                </a:solidFill>
                <a:effectLst/>
                <a:latin typeface="+mn-lt"/>
                <a:ea typeface="+mn-ea"/>
                <a:cs typeface="+mn-cs"/>
              </a:rPr>
              <a:t>一定要花功夫去努力明白神的话，这也是为什么我们需要看历世历代的学者们的经验和教训，我们学习的时候也正在提供经验和教训给后世的人。求主怜悯，使我们真正抓住那些经验，避免惨痛的教训，尊重，感谢那些向我们指出错误的人，首先假设他们是爱我们才指出来的，是用爱心说的诚实话，我们听到之后就要好好省察，有则改之，无则加勉。 </a:t>
            </a:r>
          </a:p>
          <a:p>
            <a:r>
              <a:rPr lang="zh-TW" altLang="en-US" sz="1200" kern="1200" dirty="0" smtClean="0">
                <a:solidFill>
                  <a:schemeClr val="tx1"/>
                </a:solidFill>
                <a:effectLst/>
                <a:latin typeface="+mn-lt"/>
                <a:ea typeface="+mn-ea"/>
                <a:cs typeface="+mn-cs"/>
              </a:rPr>
              <a:t>另外，在比较早一些的圣经抄本当中，原来约翰福音第八章前面那一段根本不存在。所以请大家不要把自己的神学思想建立在这段经文上面。解经当中有一个很明确的原则，就是“要清”，就是用清楚的经文去建立你的神学架构，不要用那些不太清楚的经文建立神学的基础。 </a:t>
            </a:r>
            <a:r>
              <a:rPr lang="zh-CN" altLang="en-US" sz="1200" dirty="0" smtClean="0">
                <a:solidFill>
                  <a:srgbClr val="FFFFFF"/>
                </a:solidFill>
              </a:rPr>
              <a:t>约</a:t>
            </a:r>
            <a:r>
              <a:rPr lang="en-US" altLang="zh-CN" sz="1200" dirty="0" smtClean="0">
                <a:solidFill>
                  <a:srgbClr val="FFFFFF"/>
                </a:solidFill>
              </a:rPr>
              <a:t>8:</a:t>
            </a:r>
            <a:r>
              <a:rPr lang="zh-CN" altLang="en-US" sz="1200" dirty="0" smtClean="0">
                <a:solidFill>
                  <a:srgbClr val="FFFFFF"/>
                </a:solidFill>
              </a:rPr>
              <a:t>首先此段不在一些较早的古卷中；其次，见证人</a:t>
            </a:r>
            <a:r>
              <a:rPr lang="zh-CN" altLang="en-US" sz="1200" dirty="0" smtClean="0">
                <a:solidFill>
                  <a:srgbClr val="FFFFFF"/>
                </a:solidFill>
              </a:rPr>
              <a:t>不足</a:t>
            </a:r>
            <a:endParaRPr lang="zh-CHT"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5</a:t>
            </a:fld>
            <a:endParaRPr lang="en-US"/>
          </a:p>
        </p:txBody>
      </p:sp>
    </p:spTree>
    <p:extLst>
      <p:ext uri="{BB962C8B-B14F-4D97-AF65-F5344CB8AC3E}">
        <p14:creationId xmlns:p14="http://schemas.microsoft.com/office/powerpoint/2010/main" val="1429644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HT" altLang="en-US" sz="1200" kern="1200" dirty="0" smtClean="0">
                <a:solidFill>
                  <a:schemeClr val="tx1"/>
                </a:solidFill>
                <a:effectLst/>
                <a:latin typeface="+mn-lt"/>
                <a:ea typeface="+mn-ea"/>
                <a:cs typeface="+mn-cs"/>
              </a:rPr>
              <a:t>歷代志上</a:t>
            </a:r>
            <a:r>
              <a:rPr lang="en-US" altLang="zh-CN" sz="1200" kern="1200" dirty="0" smtClean="0">
                <a:solidFill>
                  <a:schemeClr val="tx1"/>
                </a:solidFill>
                <a:effectLst/>
                <a:latin typeface="+mn-lt"/>
                <a:ea typeface="+mn-ea"/>
                <a:cs typeface="+mn-cs"/>
              </a:rPr>
              <a:t>5:1</a:t>
            </a:r>
            <a:r>
              <a:rPr lang="zh-CHT" altLang="en-US" sz="1200" kern="1200" dirty="0" smtClean="0">
                <a:solidFill>
                  <a:schemeClr val="tx1"/>
                </a:solidFill>
                <a:effectLst/>
                <a:latin typeface="+mn-lt"/>
                <a:ea typeface="+mn-ea"/>
                <a:cs typeface="+mn-cs"/>
              </a:rPr>
              <a:t>以色列的長子原是魯本，因他汙穢了父親的床，他長子的名分就歸了約瑟，只是按家譜他不算長子。 </a:t>
            </a:r>
            <a:r>
              <a:rPr lang="en-US" altLang="zh-CHT" sz="1200" kern="1200" dirty="0" smtClean="0">
                <a:solidFill>
                  <a:schemeClr val="tx1"/>
                </a:solidFill>
                <a:effectLst/>
                <a:latin typeface="+mn-lt"/>
                <a:ea typeface="+mn-ea"/>
                <a:cs typeface="+mn-cs"/>
              </a:rPr>
              <a:t>2 </a:t>
            </a:r>
            <a:r>
              <a:rPr lang="zh-CHT" altLang="en-US" sz="1200" kern="1200" dirty="0" smtClean="0">
                <a:solidFill>
                  <a:schemeClr val="tx1"/>
                </a:solidFill>
                <a:effectLst/>
                <a:latin typeface="+mn-lt"/>
                <a:ea typeface="+mn-ea"/>
                <a:cs typeface="+mn-cs"/>
              </a:rPr>
              <a:t>猶大勝過一切弟兄，君王也是從他而出，長子的名分卻歸約瑟。</a:t>
            </a:r>
            <a:r>
              <a:rPr lang="zh-CHT" altLang="en-US" sz="1200" dirty="0" smtClean="0"/>
              <a:t>創世記</a:t>
            </a:r>
            <a:r>
              <a:rPr lang="en-US" altLang="zh-CHT" sz="1200" kern="1200" dirty="0" smtClean="0">
                <a:solidFill>
                  <a:schemeClr val="tx1"/>
                </a:solidFill>
                <a:effectLst/>
                <a:latin typeface="+mn-lt"/>
                <a:ea typeface="+mn-ea"/>
                <a:cs typeface="+mn-cs"/>
              </a:rPr>
              <a:t>48:21 </a:t>
            </a:r>
            <a:r>
              <a:rPr lang="zh-CHT" altLang="en-US" sz="1200" kern="1200" dirty="0" smtClean="0">
                <a:solidFill>
                  <a:schemeClr val="tx1"/>
                </a:solidFill>
                <a:effectLst/>
                <a:latin typeface="+mn-lt"/>
                <a:ea typeface="+mn-ea"/>
                <a:cs typeface="+mn-cs"/>
              </a:rPr>
              <a:t>以色列又對約瑟說：「我要死了，但神必與你們同在，領你們回到你們列祖之地。 </a:t>
            </a:r>
            <a:r>
              <a:rPr lang="en-US" altLang="zh-CHT" sz="1200" kern="1200" dirty="0" smtClean="0">
                <a:solidFill>
                  <a:schemeClr val="tx1"/>
                </a:solidFill>
                <a:effectLst/>
                <a:latin typeface="+mn-lt"/>
                <a:ea typeface="+mn-ea"/>
                <a:cs typeface="+mn-cs"/>
              </a:rPr>
              <a:t>22 </a:t>
            </a:r>
            <a:r>
              <a:rPr lang="zh-CHT" altLang="en-US" sz="1200" kern="1200" dirty="0" smtClean="0">
                <a:solidFill>
                  <a:schemeClr val="tx1"/>
                </a:solidFill>
                <a:effectLst/>
                <a:latin typeface="+mn-lt"/>
                <a:ea typeface="+mn-ea"/>
                <a:cs typeface="+mn-cs"/>
              </a:rPr>
              <a:t>並且我從前用弓用刀從亞摩利人手下奪的那塊地，我都賜給你，使你比眾弟兄多得一份。」</a:t>
            </a:r>
            <a:r>
              <a:rPr lang="en-US" altLang="zh-CHT" sz="1200" kern="1200" dirty="0" smtClean="0">
                <a:solidFill>
                  <a:schemeClr val="tx1"/>
                </a:solidFill>
                <a:effectLst/>
                <a:latin typeface="+mn-lt"/>
                <a:ea typeface="+mn-ea"/>
                <a:cs typeface="+mn-cs"/>
              </a:rPr>
              <a:t>49:22 </a:t>
            </a:r>
            <a:r>
              <a:rPr lang="zh-CHT" altLang="en-US" sz="1200" kern="1200" dirty="0" smtClean="0">
                <a:solidFill>
                  <a:schemeClr val="tx1"/>
                </a:solidFill>
                <a:effectLst/>
                <a:latin typeface="+mn-lt"/>
                <a:ea typeface="+mn-ea"/>
                <a:cs typeface="+mn-cs"/>
              </a:rPr>
              <a:t>約瑟是多結果子的樹枝，是泉旁多結果的枝子，他的枝條探出牆外。 </a:t>
            </a:r>
            <a:r>
              <a:rPr lang="en-US" altLang="zh-CHT" sz="1200" kern="1200" dirty="0" smtClean="0">
                <a:solidFill>
                  <a:schemeClr val="tx1"/>
                </a:solidFill>
                <a:effectLst/>
                <a:latin typeface="+mn-lt"/>
                <a:ea typeface="+mn-ea"/>
                <a:cs typeface="+mn-cs"/>
              </a:rPr>
              <a:t>23 </a:t>
            </a:r>
            <a:r>
              <a:rPr lang="zh-CHT" altLang="en-US" sz="1200" kern="1200" dirty="0" smtClean="0">
                <a:solidFill>
                  <a:schemeClr val="tx1"/>
                </a:solidFill>
                <a:effectLst/>
                <a:latin typeface="+mn-lt"/>
                <a:ea typeface="+mn-ea"/>
                <a:cs typeface="+mn-cs"/>
              </a:rPr>
              <a:t>弓箭手將他苦害，向他射箭，逼迫他。 </a:t>
            </a:r>
            <a:r>
              <a:rPr lang="en-US" altLang="zh-CHT" sz="1200" kern="1200" dirty="0" smtClean="0">
                <a:solidFill>
                  <a:schemeClr val="tx1"/>
                </a:solidFill>
                <a:effectLst/>
                <a:latin typeface="+mn-lt"/>
                <a:ea typeface="+mn-ea"/>
                <a:cs typeface="+mn-cs"/>
              </a:rPr>
              <a:t>24 </a:t>
            </a:r>
            <a:r>
              <a:rPr lang="zh-CHT" altLang="en-US" sz="1200" kern="1200" dirty="0" smtClean="0">
                <a:solidFill>
                  <a:schemeClr val="tx1"/>
                </a:solidFill>
                <a:effectLst/>
                <a:latin typeface="+mn-lt"/>
                <a:ea typeface="+mn-ea"/>
                <a:cs typeface="+mn-cs"/>
              </a:rPr>
              <a:t>但他的弓仍舊堅硬，他的手健壯敏捷，這是因以色列的牧者，以色列的磐石，就是雅各的大能者。 </a:t>
            </a:r>
            <a:r>
              <a:rPr lang="en-US" altLang="zh-CHT" sz="1200" kern="1200" dirty="0" smtClean="0">
                <a:solidFill>
                  <a:schemeClr val="tx1"/>
                </a:solidFill>
                <a:effectLst/>
                <a:latin typeface="+mn-lt"/>
                <a:ea typeface="+mn-ea"/>
                <a:cs typeface="+mn-cs"/>
              </a:rPr>
              <a:t>25 </a:t>
            </a:r>
            <a:r>
              <a:rPr lang="zh-CHT" altLang="en-US" sz="1200" kern="1200" dirty="0" smtClean="0">
                <a:solidFill>
                  <a:schemeClr val="tx1"/>
                </a:solidFill>
                <a:effectLst/>
                <a:latin typeface="+mn-lt"/>
                <a:ea typeface="+mn-ea"/>
                <a:cs typeface="+mn-cs"/>
              </a:rPr>
              <a:t>你父親的神必幫助你，那全能者必將天上所有的福、地裡所藏的福，以及生產乳養的福，都賜給你。 </a:t>
            </a:r>
            <a:r>
              <a:rPr lang="en-US" altLang="zh-CHT" sz="1200" kern="1200" dirty="0" smtClean="0">
                <a:solidFill>
                  <a:schemeClr val="tx1"/>
                </a:solidFill>
                <a:effectLst/>
                <a:latin typeface="+mn-lt"/>
                <a:ea typeface="+mn-ea"/>
                <a:cs typeface="+mn-cs"/>
              </a:rPr>
              <a:t>26 </a:t>
            </a:r>
            <a:r>
              <a:rPr lang="zh-CHT" altLang="en-US" sz="1200" kern="1200" dirty="0" smtClean="0">
                <a:solidFill>
                  <a:schemeClr val="tx1"/>
                </a:solidFill>
                <a:effectLst/>
                <a:latin typeface="+mn-lt"/>
                <a:ea typeface="+mn-ea"/>
                <a:cs typeface="+mn-cs"/>
              </a:rPr>
              <a:t>你父親所祝的福，勝過我祖先所祝的福，如永世的山嶺，至極的邊界。這些福必降在約瑟的頭上，臨到那與弟兄迥別之人的頂上。</a:t>
            </a:r>
            <a:endParaRPr lang="en-US" sz="1200" dirty="0">
              <a:solidFill>
                <a:srgbClr val="FFFF00"/>
              </a:solidFill>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6</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a:buChar char="•"/>
              <a:defRPr/>
            </a:pPr>
            <a:r>
              <a:rPr lang="zh-TW" altLang="en-US" sz="3300" dirty="0" smtClean="0"/>
              <a:t>抓得不值得容易被抓得不安心抓不得当舍得才值得異象：祝福满满呼召：大得若舍使命：扶著杖頭</a:t>
            </a:r>
            <a:endParaRPr lang="en-US" sz="3300" dirty="0"/>
          </a:p>
        </p:txBody>
      </p:sp>
      <p:sp>
        <p:nvSpPr>
          <p:cNvPr id="4" name="Slide Number Placeholder 3"/>
          <p:cNvSpPr>
            <a:spLocks noGrp="1"/>
          </p:cNvSpPr>
          <p:nvPr>
            <p:ph type="sldNum" sz="quarter" idx="10"/>
          </p:nvPr>
        </p:nvSpPr>
        <p:spPr/>
        <p:txBody>
          <a:bodyPr/>
          <a:lstStyle/>
          <a:p>
            <a:fld id="{4CB0230F-B426-314B-9108-A0635C10E4A5}" type="slidenum">
              <a:rPr lang="en-US" smtClean="0"/>
              <a:t>7</a:t>
            </a:fld>
            <a:endParaRPr lang="en-US"/>
          </a:p>
        </p:txBody>
      </p:sp>
    </p:spTree>
    <p:extLst>
      <p:ext uri="{BB962C8B-B14F-4D97-AF65-F5344CB8AC3E}">
        <p14:creationId xmlns:p14="http://schemas.microsoft.com/office/powerpoint/2010/main" val="1429644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8</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9</a:t>
            </a:fld>
            <a:endParaRPr lang="en-US"/>
          </a:p>
        </p:txBody>
      </p:sp>
    </p:spTree>
    <p:extLst>
      <p:ext uri="{BB962C8B-B14F-4D97-AF65-F5344CB8AC3E}">
        <p14:creationId xmlns:p14="http://schemas.microsoft.com/office/powerpoint/2010/main" val="245962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238500"/>
            <a:ext cx="6400800" cy="14605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7/23/16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DF755-269E-9640-AB93-CA3FC6198BDE}" type="datetimeFigureOut">
              <a:rPr lang="en-US" smtClean="0"/>
              <a:t>7/23/16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28866"/>
            <a:ext cx="6019800" cy="487627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7/23/16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5" name="Rectangle 7"/>
          <p:cNvSpPr>
            <a:spLocks/>
          </p:cNvSpPr>
          <p:nvPr/>
        </p:nvSpPr>
        <p:spPr bwMode="auto">
          <a:xfrm>
            <a:off x="454025" y="4318000"/>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en-US" sz="3200" i="1" smtClean="0">
              <a:solidFill>
                <a:srgbClr val="FFFFFF"/>
              </a:solidFill>
              <a:latin typeface="Century Schoolbook" charset="0"/>
              <a:ea typeface="ＭＳ Ｐゴシック" charset="0"/>
              <a:cs typeface="ＭＳ Ｐゴシック" charset="0"/>
            </a:endParaRPr>
          </a:p>
        </p:txBody>
      </p:sp>
      <p:sp>
        <p:nvSpPr>
          <p:cNvPr id="6" name="Rectangle 5"/>
          <p:cNvSpPr/>
          <p:nvPr userDrawn="1"/>
        </p:nvSpPr>
        <p:spPr>
          <a:xfrm>
            <a:off x="176213" y="156105"/>
            <a:ext cx="8763000" cy="5177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defTabSz="914400">
              <a:defRPr/>
            </a:pPr>
            <a:endParaRPr lang="en-US" dirty="0">
              <a:solidFill>
                <a:prstClr val="white"/>
              </a:solidFill>
              <a:latin typeface="Century Schoolbook"/>
            </a:endParaRPr>
          </a:p>
        </p:txBody>
      </p:sp>
      <p:sp>
        <p:nvSpPr>
          <p:cNvPr id="24" name="Rectangle 7"/>
          <p:cNvSpPr>
            <a:spLocks noGrp="1"/>
          </p:cNvSpPr>
          <p:nvPr>
            <p:ph type="title"/>
          </p:nvPr>
        </p:nvSpPr>
        <p:spPr>
          <a:xfrm>
            <a:off x="228602" y="3302000"/>
            <a:ext cx="8298485" cy="889000"/>
          </a:xfrm>
        </p:spPr>
        <p:txBody>
          <a:bodyPr bIns="0"/>
          <a:lstStyle>
            <a:lvl1pPr algn="r">
              <a:defRPr lang="en-US" dirty="0"/>
            </a:lvl1pPr>
            <a:extLst/>
          </a:lstStyle>
          <a:p>
            <a:r>
              <a:rPr lang="en-US" altLang="zh-CN" smtClean="0"/>
              <a:t>Click to edit Master title style</a:t>
            </a:r>
            <a:endParaRPr lang="en-US" dirty="0"/>
          </a:p>
        </p:txBody>
      </p:sp>
      <p:sp>
        <p:nvSpPr>
          <p:cNvPr id="9" name="Rectangle 7"/>
          <p:cNvSpPr>
            <a:spLocks noGrp="1"/>
          </p:cNvSpPr>
          <p:nvPr>
            <p:ph type="body" sz="quarter" idx="10"/>
          </p:nvPr>
        </p:nvSpPr>
        <p:spPr>
          <a:xfrm>
            <a:off x="2133600" y="4278313"/>
            <a:ext cx="6386946" cy="1016000"/>
          </a:xfrm>
        </p:spPr>
        <p:txBody>
          <a:bodyPr tIns="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altLang="zh-CN" smtClean="0"/>
              <a:t>Click to edit Master text styles</a:t>
            </a:r>
          </a:p>
        </p:txBody>
      </p:sp>
      <p:sp>
        <p:nvSpPr>
          <p:cNvPr id="27" name="Rectangle 6"/>
          <p:cNvSpPr>
            <a:spLocks noGrp="1"/>
          </p:cNvSpPr>
          <p:nvPr>
            <p:ph type="pic" sz="quarter" idx="11"/>
          </p:nvPr>
        </p:nvSpPr>
        <p:spPr>
          <a:xfrm>
            <a:off x="6096000" y="1333500"/>
            <a:ext cx="2286000" cy="1905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altLang="zh-CN" noProof="0" smtClean="0"/>
              <a:t>Drag picture to placeholder or click icon to add</a:t>
            </a:r>
            <a:endParaRPr lang="en-US" noProof="0" dirty="0"/>
          </a:p>
        </p:txBody>
      </p:sp>
      <p:sp>
        <p:nvSpPr>
          <p:cNvPr id="7" name="Rectangle 6"/>
          <p:cNvSpPr>
            <a:spLocks noGrp="1"/>
          </p:cNvSpPr>
          <p:nvPr>
            <p:ph type="dt" sz="half" idx="12"/>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4A5C6ED5-E136-A74E-9B78-B13323DB914C}" type="datetimeFigureOut">
              <a:rPr lang="en-US"/>
              <a:pPr>
                <a:defRPr/>
              </a:pPr>
              <a:t>7/23/16</a:t>
            </a:fld>
            <a:endParaRPr lang="en-US" dirty="0"/>
          </a:p>
        </p:txBody>
      </p:sp>
      <p:sp>
        <p:nvSpPr>
          <p:cNvPr id="8" name="Rectangle 7"/>
          <p:cNvSpPr>
            <a:spLocks noGrp="1"/>
          </p:cNvSpPr>
          <p:nvPr>
            <p:ph type="sldNum" sz="quarter" idx="13"/>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72760A10-6B8A-9F47-AD54-0AA41337AF84}" type="slidenum">
              <a:rPr lang="en-US"/>
              <a:pPr>
                <a:defRPr/>
              </a:pPr>
              <a:t>‹#›</a:t>
            </a:fld>
            <a:endParaRPr lang="en-US" dirty="0"/>
          </a:p>
        </p:txBody>
      </p:sp>
      <p:sp>
        <p:nvSpPr>
          <p:cNvPr id="10" name="Rectangle 9"/>
          <p:cNvSpPr>
            <a:spLocks noGrp="1"/>
          </p:cNvSpPr>
          <p:nvPr>
            <p:ph type="ftr" sz="quarter" idx="14"/>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884064313"/>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45492"/>
            <a:ext cx="7467600" cy="466725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7" name="Rectangle 5"/>
          <p:cNvSpPr>
            <a:spLocks noGrp="1"/>
          </p:cNvSpPr>
          <p:nvPr>
            <p:ph type="body" sz="quarter" idx="11"/>
          </p:nvPr>
        </p:nvSpPr>
        <p:spPr>
          <a:xfrm>
            <a:off x="914400" y="5016500"/>
            <a:ext cx="7467600" cy="317500"/>
          </a:xfrm>
        </p:spPr>
        <p:txBody>
          <a:bodyPr rIns="9144">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altLang="zh-CN" smtClean="0"/>
              <a:t>Click to edit Master text styles</a:t>
            </a:r>
          </a:p>
        </p:txBody>
      </p:sp>
      <p:sp>
        <p:nvSpPr>
          <p:cNvPr id="4" name="Rectangle 3"/>
          <p:cNvSpPr>
            <a:spLocks noGrp="1"/>
          </p:cNvSpPr>
          <p:nvPr>
            <p:ph type="dt" sz="half" idx="12"/>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F7A3D5F5-18CF-D845-B4D3-94A5C6D07A52}" type="datetimeFigureOut">
              <a:rPr lang="en-US"/>
              <a:pPr>
                <a:defRPr/>
              </a:pPr>
              <a:t>7/23/16</a:t>
            </a:fld>
            <a:endParaRPr lang="en-US" dirty="0"/>
          </a:p>
        </p:txBody>
      </p:sp>
      <p:sp>
        <p:nvSpPr>
          <p:cNvPr id="6" name="Rectangle 5"/>
          <p:cNvSpPr>
            <a:spLocks noGrp="1"/>
          </p:cNvSpPr>
          <p:nvPr>
            <p:ph type="sldNum" sz="quarter" idx="13"/>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EF463A0E-FC96-5C47-A2F9-378FC30A3803}" type="slidenum">
              <a:rPr lang="en-US"/>
              <a:pPr>
                <a:defRPr/>
              </a:pPr>
              <a:t>‹#›</a:t>
            </a:fld>
            <a:endParaRPr lang="en-US" dirty="0"/>
          </a:p>
        </p:txBody>
      </p:sp>
      <p:sp>
        <p:nvSpPr>
          <p:cNvPr id="8" name="Rectangle 7"/>
          <p:cNvSpPr>
            <a:spLocks noGrp="1"/>
          </p:cNvSpPr>
          <p:nvPr>
            <p:ph type="ftr" sz="quarter" idx="14"/>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3981990694"/>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6" y="194368"/>
            <a:ext cx="4640305" cy="51435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13" name="Rectangle 6"/>
          <p:cNvSpPr>
            <a:spLocks noGrp="1"/>
          </p:cNvSpPr>
          <p:nvPr>
            <p:ph type="body" sz="quarter" idx="11"/>
          </p:nvPr>
        </p:nvSpPr>
        <p:spPr>
          <a:xfrm>
            <a:off x="5257800" y="2540000"/>
            <a:ext cx="3505200" cy="2794000"/>
          </a:xfrm>
        </p:spPr>
        <p:txBody>
          <a:bodyPr tIns="91440" bIns="91440" anchor="b">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altLang="zh-CN" smtClean="0"/>
              <a:t>Click to edit Master text styles</a:t>
            </a:r>
          </a:p>
        </p:txBody>
      </p:sp>
      <p:sp>
        <p:nvSpPr>
          <p:cNvPr id="4" name="Rectangle 3"/>
          <p:cNvSpPr>
            <a:spLocks noGrp="1"/>
          </p:cNvSpPr>
          <p:nvPr>
            <p:ph type="dt" sz="half" idx="12"/>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CFF3A979-8C9B-8A4C-B0CF-470C89F0AF73}" type="datetimeFigureOut">
              <a:rPr lang="en-US"/>
              <a:pPr>
                <a:defRPr/>
              </a:pPr>
              <a:t>7/23/16</a:t>
            </a:fld>
            <a:endParaRPr lang="en-US" dirty="0"/>
          </a:p>
        </p:txBody>
      </p:sp>
      <p:sp>
        <p:nvSpPr>
          <p:cNvPr id="5" name="Rectangle 4"/>
          <p:cNvSpPr>
            <a:spLocks noGrp="1"/>
          </p:cNvSpPr>
          <p:nvPr>
            <p:ph type="sldNum" sz="quarter" idx="13"/>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F63D1915-4079-0D4E-9EA0-9BC9A3B40C02}" type="slidenum">
              <a:rPr lang="en-US"/>
              <a:pPr>
                <a:defRPr/>
              </a:pPr>
              <a:t>‹#›</a:t>
            </a:fld>
            <a:endParaRPr lang="en-US" dirty="0"/>
          </a:p>
        </p:txBody>
      </p:sp>
      <p:sp>
        <p:nvSpPr>
          <p:cNvPr id="6" name="Rectangle 5"/>
          <p:cNvSpPr>
            <a:spLocks noGrp="1"/>
          </p:cNvSpPr>
          <p:nvPr>
            <p:ph type="ftr" sz="quarter" idx="14"/>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3457840119"/>
      </p:ext>
    </p:extLst>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p:nvPr>
        </p:nvSpPr>
        <p:spPr>
          <a:xfrm>
            <a:off x="0" y="0"/>
            <a:ext cx="9144000" cy="5715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Tree>
    <p:extLst>
      <p:ext uri="{BB962C8B-B14F-4D97-AF65-F5344CB8AC3E}">
        <p14:creationId xmlns:p14="http://schemas.microsoft.com/office/powerpoint/2010/main" val="1873231034"/>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p:nvPr>
        </p:nvSpPr>
        <p:spPr>
          <a:xfrm>
            <a:off x="752670" y="3810000"/>
            <a:ext cx="7781730" cy="825500"/>
          </a:xfrm>
        </p:spPr>
        <p:txBody>
          <a:bodyPr vert="horz" bIns="0" anchor="b" anchorCtr="0"/>
          <a:lstStyle>
            <a:lvl1pPr>
              <a:defRPr baseline="0"/>
            </a:lvl1pPr>
            <a:extLst/>
          </a:lstStyle>
          <a:p>
            <a:r>
              <a:rPr lang="en-US" altLang="zh-CN" smtClean="0"/>
              <a:t>Click to edit Master title style</a:t>
            </a:r>
            <a:endParaRPr lang="en-US" dirty="0"/>
          </a:p>
        </p:txBody>
      </p:sp>
      <p:sp>
        <p:nvSpPr>
          <p:cNvPr id="27" name="Rectangle 11"/>
          <p:cNvSpPr>
            <a:spLocks noGrp="1"/>
          </p:cNvSpPr>
          <p:nvPr>
            <p:ph type="body" sz="quarter" idx="14"/>
          </p:nvPr>
        </p:nvSpPr>
        <p:spPr>
          <a:xfrm>
            <a:off x="752670" y="4667250"/>
            <a:ext cx="7772400" cy="698500"/>
          </a:xfrm>
        </p:spPr>
        <p:txBody>
          <a:bodyPr tIns="0"/>
          <a:lstStyle>
            <a:lvl1pPr>
              <a:buFontTx/>
              <a:buNone/>
              <a:defRPr sz="1800"/>
            </a:lvl1pPr>
            <a:extLst/>
          </a:lstStyle>
          <a:p>
            <a:pPr lvl="0"/>
            <a:r>
              <a:rPr lang="en-US" altLang="zh-CN" smtClean="0"/>
              <a:t>Click to edit Master text styles</a:t>
            </a:r>
          </a:p>
        </p:txBody>
      </p:sp>
      <p:sp>
        <p:nvSpPr>
          <p:cNvPr id="7" name="Rectangle 6"/>
          <p:cNvSpPr>
            <a:spLocks noGrp="1"/>
          </p:cNvSpPr>
          <p:nvPr>
            <p:ph type="pic" sz="quarter" idx="11"/>
          </p:nvPr>
        </p:nvSpPr>
        <p:spPr>
          <a:xfrm>
            <a:off x="786338" y="1783913"/>
            <a:ext cx="2286000" cy="1905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altLang="zh-CN" noProof="0" smtClean="0"/>
              <a:t>Drag picture to placeholder or click icon to add</a:t>
            </a:r>
            <a:endParaRPr lang="en-US" noProof="0" dirty="0"/>
          </a:p>
        </p:txBody>
      </p:sp>
      <p:sp>
        <p:nvSpPr>
          <p:cNvPr id="18" name="Rectangle 6"/>
          <p:cNvSpPr>
            <a:spLocks noGrp="1"/>
          </p:cNvSpPr>
          <p:nvPr>
            <p:ph type="pic" sz="quarter" idx="15"/>
          </p:nvPr>
        </p:nvSpPr>
        <p:spPr>
          <a:xfrm>
            <a:off x="3474604" y="1783913"/>
            <a:ext cx="2286000" cy="1905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altLang="zh-CN" noProof="0" smtClean="0"/>
              <a:t>Drag picture to placeholder or click icon to add</a:t>
            </a:r>
            <a:endParaRPr lang="en-US" noProof="0" dirty="0"/>
          </a:p>
        </p:txBody>
      </p:sp>
      <p:sp>
        <p:nvSpPr>
          <p:cNvPr id="2" name="Rectangle 6"/>
          <p:cNvSpPr>
            <a:spLocks noGrp="1"/>
          </p:cNvSpPr>
          <p:nvPr>
            <p:ph type="pic" sz="quarter" idx="16"/>
          </p:nvPr>
        </p:nvSpPr>
        <p:spPr>
          <a:xfrm>
            <a:off x="6162870" y="1783913"/>
            <a:ext cx="2286000" cy="1905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altLang="zh-CN" noProof="0" smtClean="0"/>
              <a:t>Drag picture to placeholder or click icon to add</a:t>
            </a:r>
            <a:endParaRPr lang="en-US" noProof="0" dirty="0"/>
          </a:p>
        </p:txBody>
      </p:sp>
      <p:sp>
        <p:nvSpPr>
          <p:cNvPr id="8" name="Rectangle 7"/>
          <p:cNvSpPr>
            <a:spLocks noGrp="1"/>
          </p:cNvSpPr>
          <p:nvPr>
            <p:ph type="dt" sz="half" idx="17"/>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5AF0D73F-DA25-7B44-AA37-5C0164D93290}" type="datetimeFigureOut">
              <a:rPr lang="en-US"/>
              <a:pPr>
                <a:defRPr/>
              </a:pPr>
              <a:t>7/23/16</a:t>
            </a:fld>
            <a:endParaRPr lang="en-US" dirty="0"/>
          </a:p>
        </p:txBody>
      </p:sp>
      <p:sp>
        <p:nvSpPr>
          <p:cNvPr id="9" name="Rectangle 8"/>
          <p:cNvSpPr>
            <a:spLocks noGrp="1"/>
          </p:cNvSpPr>
          <p:nvPr>
            <p:ph type="sldNum" sz="quarter" idx="18"/>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E3B313E9-8E76-DA43-9FBB-995E46A82E45}" type="slidenum">
              <a:rPr lang="en-US"/>
              <a:pPr>
                <a:defRPr/>
              </a:pPr>
              <a:t>‹#›</a:t>
            </a:fld>
            <a:endParaRPr lang="en-US" dirty="0"/>
          </a:p>
        </p:txBody>
      </p:sp>
      <p:sp>
        <p:nvSpPr>
          <p:cNvPr id="10" name="Rectangle 9"/>
          <p:cNvSpPr>
            <a:spLocks noGrp="1"/>
          </p:cNvSpPr>
          <p:nvPr>
            <p:ph type="ftr" sz="quarter" idx="19"/>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3793247299"/>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8" y="508000"/>
            <a:ext cx="3431353" cy="381261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11" name="Rectangle 8"/>
          <p:cNvSpPr>
            <a:spLocks noGrp="1" noChangeAspect="1"/>
          </p:cNvSpPr>
          <p:nvPr>
            <p:ph type="pic" sz="quarter" idx="11"/>
          </p:nvPr>
        </p:nvSpPr>
        <p:spPr>
          <a:xfrm>
            <a:off x="1066800" y="508000"/>
            <a:ext cx="3429000" cy="3810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3" name="Rectangle 7"/>
          <p:cNvSpPr>
            <a:spLocks noGrp="1"/>
          </p:cNvSpPr>
          <p:nvPr>
            <p:ph type="body" sz="quarter" idx="14"/>
          </p:nvPr>
        </p:nvSpPr>
        <p:spPr>
          <a:xfrm>
            <a:off x="1066800" y="4445000"/>
            <a:ext cx="3429000" cy="88900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ltLang="zh-CN" smtClean="0"/>
              <a:t>Click to edit Master text styles</a:t>
            </a:r>
          </a:p>
        </p:txBody>
      </p:sp>
      <p:sp>
        <p:nvSpPr>
          <p:cNvPr id="19" name="Rectangle 7"/>
          <p:cNvSpPr>
            <a:spLocks noGrp="1"/>
          </p:cNvSpPr>
          <p:nvPr>
            <p:ph type="body" sz="quarter" idx="15"/>
          </p:nvPr>
        </p:nvSpPr>
        <p:spPr>
          <a:xfrm>
            <a:off x="4724400" y="4445000"/>
            <a:ext cx="3429000" cy="88900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ltLang="zh-CN" smtClean="0"/>
              <a:t>Click to edit Master text styles</a:t>
            </a:r>
          </a:p>
        </p:txBody>
      </p:sp>
      <p:sp>
        <p:nvSpPr>
          <p:cNvPr id="6" name="Rectangle 5"/>
          <p:cNvSpPr>
            <a:spLocks noGrp="1"/>
          </p:cNvSpPr>
          <p:nvPr>
            <p:ph type="dt" sz="half" idx="16"/>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F9E809C2-DF83-DB45-A60D-8636E0BD8F81}" type="datetimeFigureOut">
              <a:rPr lang="en-US"/>
              <a:pPr>
                <a:defRPr/>
              </a:pPr>
              <a:t>7/23/16</a:t>
            </a:fld>
            <a:endParaRPr lang="en-US" dirty="0"/>
          </a:p>
        </p:txBody>
      </p:sp>
      <p:sp>
        <p:nvSpPr>
          <p:cNvPr id="7" name="Rectangle 6"/>
          <p:cNvSpPr>
            <a:spLocks noGrp="1"/>
          </p:cNvSpPr>
          <p:nvPr>
            <p:ph type="sldNum" sz="quarter" idx="17"/>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122B3739-0AF4-7343-BE38-74851975F6E4}" type="slidenum">
              <a:rPr lang="en-US"/>
              <a:pPr>
                <a:defRPr/>
              </a:pPr>
              <a:t>‹#›</a:t>
            </a:fld>
            <a:endParaRPr lang="en-US" dirty="0"/>
          </a:p>
        </p:txBody>
      </p:sp>
      <p:sp>
        <p:nvSpPr>
          <p:cNvPr id="8" name="Rectangle 7"/>
          <p:cNvSpPr>
            <a:spLocks noGrp="1"/>
          </p:cNvSpPr>
          <p:nvPr>
            <p:ph type="ftr" sz="quarter" idx="18"/>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1749089219"/>
      </p:ext>
    </p:extLst>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397000"/>
            <a:ext cx="4038600" cy="2524125"/>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5" name="Rectangle 7"/>
          <p:cNvSpPr>
            <a:spLocks noGrp="1" noChangeAspect="1"/>
          </p:cNvSpPr>
          <p:nvPr>
            <p:ph type="pic" sz="quarter" idx="14"/>
          </p:nvPr>
        </p:nvSpPr>
        <p:spPr>
          <a:xfrm>
            <a:off x="457200" y="1397000"/>
            <a:ext cx="4038600" cy="2524125"/>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8" name="Rectangle 7"/>
          <p:cNvSpPr>
            <a:spLocks noGrp="1"/>
          </p:cNvSpPr>
          <p:nvPr>
            <p:ph type="body" sz="quarter" idx="16"/>
          </p:nvPr>
        </p:nvSpPr>
        <p:spPr>
          <a:xfrm>
            <a:off x="457200" y="4048125"/>
            <a:ext cx="4038600" cy="1031875"/>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ltLang="zh-CN" smtClean="0"/>
              <a:t>Click to edit Master text styles</a:t>
            </a:r>
          </a:p>
        </p:txBody>
      </p:sp>
      <p:sp>
        <p:nvSpPr>
          <p:cNvPr id="19" name="Rectangle 7"/>
          <p:cNvSpPr>
            <a:spLocks noGrp="1"/>
          </p:cNvSpPr>
          <p:nvPr>
            <p:ph type="body" sz="quarter" idx="17"/>
          </p:nvPr>
        </p:nvSpPr>
        <p:spPr>
          <a:xfrm>
            <a:off x="4648200" y="4048125"/>
            <a:ext cx="4038600" cy="1031875"/>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ltLang="zh-CN" smtClean="0"/>
              <a:t>Click to edit Master text styles</a:t>
            </a:r>
          </a:p>
        </p:txBody>
      </p:sp>
      <p:sp>
        <p:nvSpPr>
          <p:cNvPr id="6" name="Rectangle 5"/>
          <p:cNvSpPr>
            <a:spLocks noGrp="1"/>
          </p:cNvSpPr>
          <p:nvPr>
            <p:ph type="dt" sz="half" idx="18"/>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A5054800-30DE-3B48-8B05-6BD2B9CF7C27}" type="datetimeFigureOut">
              <a:rPr lang="en-US"/>
              <a:pPr>
                <a:defRPr/>
              </a:pPr>
              <a:t>7/23/16</a:t>
            </a:fld>
            <a:endParaRPr lang="en-US" dirty="0"/>
          </a:p>
        </p:txBody>
      </p:sp>
      <p:sp>
        <p:nvSpPr>
          <p:cNvPr id="7" name="Rectangle 6"/>
          <p:cNvSpPr>
            <a:spLocks noGrp="1"/>
          </p:cNvSpPr>
          <p:nvPr>
            <p:ph type="sldNum" sz="quarter" idx="19"/>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F916107F-07F0-374A-AF8E-9F7F7BA331C7}" type="slidenum">
              <a:rPr lang="en-US"/>
              <a:pPr>
                <a:defRPr/>
              </a:pPr>
              <a:t>‹#›</a:t>
            </a:fld>
            <a:endParaRPr lang="en-US" dirty="0"/>
          </a:p>
        </p:txBody>
      </p:sp>
      <p:sp>
        <p:nvSpPr>
          <p:cNvPr id="9" name="Rectangle 8"/>
          <p:cNvSpPr>
            <a:spLocks noGrp="1"/>
          </p:cNvSpPr>
          <p:nvPr>
            <p:ph type="ftr" sz="quarter" idx="20"/>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3015195482"/>
      </p:ext>
    </p:extLst>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17500"/>
            <a:ext cx="3773424" cy="235839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2" name="Rectangle 7"/>
          <p:cNvSpPr>
            <a:spLocks noGrp="1" noChangeAspect="1"/>
          </p:cNvSpPr>
          <p:nvPr>
            <p:ph type="pic" sz="quarter" idx="12"/>
          </p:nvPr>
        </p:nvSpPr>
        <p:spPr>
          <a:xfrm>
            <a:off x="454152" y="317500"/>
            <a:ext cx="4462272" cy="495808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11" name="Rectangle 7"/>
          <p:cNvSpPr>
            <a:spLocks noGrp="1"/>
          </p:cNvSpPr>
          <p:nvPr>
            <p:ph type="body" sz="quarter" idx="13"/>
          </p:nvPr>
        </p:nvSpPr>
        <p:spPr>
          <a:xfrm>
            <a:off x="5141977" y="2794000"/>
            <a:ext cx="3773425" cy="2476500"/>
          </a:xfrm>
        </p:spPr>
        <p:txBody>
          <a:bodyPr>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altLang="zh-CN" smtClean="0"/>
              <a:t>Click to edit Master text styles</a:t>
            </a:r>
          </a:p>
        </p:txBody>
      </p:sp>
      <p:sp>
        <p:nvSpPr>
          <p:cNvPr id="5" name="Rectangle 4"/>
          <p:cNvSpPr>
            <a:spLocks noGrp="1"/>
          </p:cNvSpPr>
          <p:nvPr>
            <p:ph type="dt" sz="half" idx="14"/>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1E025960-984B-C140-9000-8CCBFE6C8540}" type="datetimeFigureOut">
              <a:rPr lang="en-US"/>
              <a:pPr>
                <a:defRPr/>
              </a:pPr>
              <a:t>7/23/16</a:t>
            </a:fld>
            <a:endParaRPr lang="en-US" dirty="0"/>
          </a:p>
        </p:txBody>
      </p:sp>
      <p:sp>
        <p:nvSpPr>
          <p:cNvPr id="7" name="Rectangle 6"/>
          <p:cNvSpPr>
            <a:spLocks noGrp="1"/>
          </p:cNvSpPr>
          <p:nvPr>
            <p:ph type="sldNum" sz="quarter" idx="15"/>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6EEEAE3E-FC8C-7848-85BC-DC5CCD0185F1}" type="slidenum">
              <a:rPr lang="en-US"/>
              <a:pPr>
                <a:defRPr/>
              </a:pPr>
              <a:t>‹#›</a:t>
            </a:fld>
            <a:endParaRPr lang="en-US" dirty="0"/>
          </a:p>
        </p:txBody>
      </p:sp>
      <p:sp>
        <p:nvSpPr>
          <p:cNvPr id="8" name="Rectangle 7"/>
          <p:cNvSpPr>
            <a:spLocks noGrp="1"/>
          </p:cNvSpPr>
          <p:nvPr>
            <p:ph type="ftr" sz="quarter" idx="16"/>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2281794320"/>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7/23/16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889000"/>
            <a:ext cx="2743200" cy="3048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4" name="Rectangle 8"/>
          <p:cNvSpPr>
            <a:spLocks noGrp="1" noChangeAspect="1"/>
          </p:cNvSpPr>
          <p:nvPr>
            <p:ph type="pic" sz="quarter" idx="11"/>
          </p:nvPr>
        </p:nvSpPr>
        <p:spPr>
          <a:xfrm>
            <a:off x="3200400" y="889000"/>
            <a:ext cx="2743200" cy="3048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31" name="Rectangle 8"/>
          <p:cNvSpPr>
            <a:spLocks noGrp="1" noChangeAspect="1"/>
          </p:cNvSpPr>
          <p:nvPr>
            <p:ph type="pic" sz="quarter" idx="12"/>
          </p:nvPr>
        </p:nvSpPr>
        <p:spPr>
          <a:xfrm>
            <a:off x="6172200" y="889000"/>
            <a:ext cx="2743200" cy="3048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7" name="Rectangle 6"/>
          <p:cNvSpPr>
            <a:spLocks noGrp="1"/>
          </p:cNvSpPr>
          <p:nvPr>
            <p:ph type="body" sz="quarter" idx="13"/>
          </p:nvPr>
        </p:nvSpPr>
        <p:spPr>
          <a:xfrm>
            <a:off x="228600" y="4064000"/>
            <a:ext cx="2743200" cy="12065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ltLang="zh-CN" smtClean="0"/>
              <a:t>Click to edit Master text styles</a:t>
            </a:r>
          </a:p>
        </p:txBody>
      </p:sp>
      <p:sp>
        <p:nvSpPr>
          <p:cNvPr id="6" name="Rectangle 6"/>
          <p:cNvSpPr>
            <a:spLocks noGrp="1"/>
          </p:cNvSpPr>
          <p:nvPr>
            <p:ph type="body" sz="quarter" idx="14"/>
          </p:nvPr>
        </p:nvSpPr>
        <p:spPr>
          <a:xfrm>
            <a:off x="3200400" y="4064000"/>
            <a:ext cx="2743200" cy="12065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ltLang="zh-CN" smtClean="0"/>
              <a:t>Click to edit Master text styles</a:t>
            </a:r>
          </a:p>
        </p:txBody>
      </p:sp>
      <p:sp>
        <p:nvSpPr>
          <p:cNvPr id="14" name="Rectangle 6"/>
          <p:cNvSpPr>
            <a:spLocks noGrp="1"/>
          </p:cNvSpPr>
          <p:nvPr>
            <p:ph type="body" sz="quarter" idx="15"/>
          </p:nvPr>
        </p:nvSpPr>
        <p:spPr>
          <a:xfrm>
            <a:off x="6172200" y="4064000"/>
            <a:ext cx="2743200" cy="12065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ltLang="zh-CN" smtClean="0"/>
              <a:t>Click to edit Master text styles</a:t>
            </a:r>
          </a:p>
        </p:txBody>
      </p:sp>
      <p:sp>
        <p:nvSpPr>
          <p:cNvPr id="8" name="Rectangle 7"/>
          <p:cNvSpPr>
            <a:spLocks noGrp="1"/>
          </p:cNvSpPr>
          <p:nvPr>
            <p:ph type="dt" sz="half" idx="16"/>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4F4CDE6D-38A2-BF4F-A43F-30C0EAA7A1A2}" type="datetimeFigureOut">
              <a:rPr lang="en-US"/>
              <a:pPr>
                <a:defRPr/>
              </a:pPr>
              <a:t>7/23/16</a:t>
            </a:fld>
            <a:endParaRPr lang="en-US" dirty="0"/>
          </a:p>
        </p:txBody>
      </p:sp>
      <p:sp>
        <p:nvSpPr>
          <p:cNvPr id="9" name="Rectangle 8"/>
          <p:cNvSpPr>
            <a:spLocks noGrp="1"/>
          </p:cNvSpPr>
          <p:nvPr>
            <p:ph type="sldNum" sz="quarter" idx="17"/>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CCBC804F-66A6-A14D-80E4-05C2C3FC748D}" type="slidenum">
              <a:rPr lang="en-US"/>
              <a:pPr>
                <a:defRPr/>
              </a:pPr>
              <a:t>‹#›</a:t>
            </a:fld>
            <a:endParaRPr lang="en-US" dirty="0"/>
          </a:p>
        </p:txBody>
      </p:sp>
      <p:sp>
        <p:nvSpPr>
          <p:cNvPr id="10" name="Rectangle 9"/>
          <p:cNvSpPr>
            <a:spLocks noGrp="1"/>
          </p:cNvSpPr>
          <p:nvPr>
            <p:ph type="ftr" sz="quarter" idx="18"/>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3269727293"/>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2836519"/>
            <a:ext cx="4023360" cy="2514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15" name="Rectangle 7"/>
          <p:cNvSpPr>
            <a:spLocks noGrp="1" noChangeAspect="1"/>
          </p:cNvSpPr>
          <p:nvPr>
            <p:ph type="pic" sz="quarter" idx="12"/>
          </p:nvPr>
        </p:nvSpPr>
        <p:spPr>
          <a:xfrm>
            <a:off x="457200" y="2836519"/>
            <a:ext cx="4023360" cy="2514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6" name="Rectangle 7"/>
          <p:cNvSpPr>
            <a:spLocks noGrp="1" noChangeAspect="1"/>
          </p:cNvSpPr>
          <p:nvPr>
            <p:ph type="pic" sz="quarter" idx="13"/>
          </p:nvPr>
        </p:nvSpPr>
        <p:spPr>
          <a:xfrm>
            <a:off x="4663440" y="190500"/>
            <a:ext cx="4023360" cy="2514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7" name="Rectangle 11"/>
          <p:cNvSpPr>
            <a:spLocks noGrp="1"/>
          </p:cNvSpPr>
          <p:nvPr>
            <p:ph type="body" sz="quarter" idx="14"/>
          </p:nvPr>
        </p:nvSpPr>
        <p:spPr>
          <a:xfrm>
            <a:off x="457200" y="190500"/>
            <a:ext cx="4023360" cy="2514600"/>
          </a:xfrm>
        </p:spPr>
        <p:txBody>
          <a:bodyPr anchor="b">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altLang="zh-CN" smtClean="0"/>
              <a:t>Click to edit Master text styles</a:t>
            </a:r>
          </a:p>
        </p:txBody>
      </p:sp>
      <p:sp>
        <p:nvSpPr>
          <p:cNvPr id="6" name="Rectangle 5"/>
          <p:cNvSpPr>
            <a:spLocks noGrp="1"/>
          </p:cNvSpPr>
          <p:nvPr>
            <p:ph type="dt" sz="half" idx="15"/>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C0E48249-ABB7-4F44-9A32-9B0C927311CB}" type="datetimeFigureOut">
              <a:rPr lang="en-US"/>
              <a:pPr>
                <a:defRPr/>
              </a:pPr>
              <a:t>7/23/16</a:t>
            </a:fld>
            <a:endParaRPr lang="en-US" dirty="0"/>
          </a:p>
        </p:txBody>
      </p:sp>
      <p:sp>
        <p:nvSpPr>
          <p:cNvPr id="7" name="Rectangle 6"/>
          <p:cNvSpPr>
            <a:spLocks noGrp="1"/>
          </p:cNvSpPr>
          <p:nvPr>
            <p:ph type="sldNum" sz="quarter" idx="16"/>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9C8F4678-99A4-9F4A-B891-4F0DA9CFF3E3}" type="slidenum">
              <a:rPr lang="en-US"/>
              <a:pPr>
                <a:defRPr/>
              </a:pPr>
              <a:t>‹#›</a:t>
            </a:fld>
            <a:endParaRPr lang="en-US" dirty="0"/>
          </a:p>
        </p:txBody>
      </p:sp>
      <p:sp>
        <p:nvSpPr>
          <p:cNvPr id="8" name="Rectangle 7"/>
          <p:cNvSpPr>
            <a:spLocks noGrp="1"/>
          </p:cNvSpPr>
          <p:nvPr>
            <p:ph type="ftr" sz="quarter" idx="17"/>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3707595714"/>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2863850"/>
            <a:ext cx="3649900" cy="240792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9" name="Rectangle 7"/>
          <p:cNvSpPr>
            <a:spLocks noGrp="1" noChangeAspect="1"/>
          </p:cNvSpPr>
          <p:nvPr>
            <p:ph type="pic" sz="quarter" idx="12"/>
          </p:nvPr>
        </p:nvSpPr>
        <p:spPr>
          <a:xfrm>
            <a:off x="426720" y="320040"/>
            <a:ext cx="4457700" cy="4953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10" name="Rectangle 7"/>
          <p:cNvSpPr>
            <a:spLocks noGrp="1" noChangeAspect="1"/>
          </p:cNvSpPr>
          <p:nvPr>
            <p:ph type="pic" sz="quarter" idx="13"/>
          </p:nvPr>
        </p:nvSpPr>
        <p:spPr>
          <a:xfrm>
            <a:off x="5067300" y="324444"/>
            <a:ext cx="3657600" cy="240605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5" name="Rectangle 4"/>
          <p:cNvSpPr>
            <a:spLocks noGrp="1"/>
          </p:cNvSpPr>
          <p:nvPr>
            <p:ph type="dt" sz="half" idx="14"/>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CCBE359C-C8F5-A34F-BB46-28593305A13B}" type="datetimeFigureOut">
              <a:rPr lang="en-US"/>
              <a:pPr>
                <a:defRPr/>
              </a:pPr>
              <a:t>7/23/16</a:t>
            </a:fld>
            <a:endParaRPr lang="en-US" dirty="0"/>
          </a:p>
        </p:txBody>
      </p:sp>
      <p:sp>
        <p:nvSpPr>
          <p:cNvPr id="6" name="Rectangle 5"/>
          <p:cNvSpPr>
            <a:spLocks noGrp="1"/>
          </p:cNvSpPr>
          <p:nvPr>
            <p:ph type="sldNum" sz="quarter" idx="15"/>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578F13CE-4197-714D-9D6A-C2757509965E}" type="slidenum">
              <a:rPr lang="en-US"/>
              <a:pPr>
                <a:defRPr/>
              </a:pPr>
              <a:t>‹#›</a:t>
            </a:fld>
            <a:endParaRPr lang="en-US" dirty="0"/>
          </a:p>
        </p:txBody>
      </p:sp>
      <p:sp>
        <p:nvSpPr>
          <p:cNvPr id="8" name="Rectangle 7"/>
          <p:cNvSpPr>
            <a:spLocks noGrp="1"/>
          </p:cNvSpPr>
          <p:nvPr>
            <p:ph type="ftr" sz="quarter" idx="16"/>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3027621494"/>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190500"/>
            <a:ext cx="2285214" cy="2476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3" name="Rectangle 7"/>
          <p:cNvSpPr>
            <a:spLocks noGrp="1"/>
          </p:cNvSpPr>
          <p:nvPr>
            <p:ph type="pic" sz="quarter" idx="26"/>
          </p:nvPr>
        </p:nvSpPr>
        <p:spPr>
          <a:xfrm>
            <a:off x="2229297" y="2804493"/>
            <a:ext cx="2285214" cy="2476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10" name="Rectangle 7"/>
          <p:cNvSpPr>
            <a:spLocks noGrp="1" noChangeAspect="1"/>
          </p:cNvSpPr>
          <p:nvPr>
            <p:ph type="pic" sz="quarter" idx="25"/>
          </p:nvPr>
        </p:nvSpPr>
        <p:spPr>
          <a:xfrm>
            <a:off x="4672217" y="190500"/>
            <a:ext cx="2286000" cy="2476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7" name="Rectangle 7"/>
          <p:cNvSpPr>
            <a:spLocks noGrp="1"/>
          </p:cNvSpPr>
          <p:nvPr>
            <p:ph type="pic" sz="quarter" idx="27"/>
          </p:nvPr>
        </p:nvSpPr>
        <p:spPr>
          <a:xfrm>
            <a:off x="4667697" y="2804493"/>
            <a:ext cx="2285214" cy="2476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6" name="Rectangle 7"/>
          <p:cNvSpPr>
            <a:spLocks noGrp="1"/>
          </p:cNvSpPr>
          <p:nvPr>
            <p:ph type="body" sz="quarter" idx="16"/>
          </p:nvPr>
        </p:nvSpPr>
        <p:spPr>
          <a:xfrm>
            <a:off x="400497" y="1079500"/>
            <a:ext cx="1676400" cy="1587500"/>
          </a:xfrm>
        </p:spPr>
        <p:txBody>
          <a:bodyPr anchor="b">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altLang="zh-CN" smtClean="0"/>
              <a:t>Click to edit Master text styles</a:t>
            </a:r>
          </a:p>
        </p:txBody>
      </p:sp>
      <p:sp>
        <p:nvSpPr>
          <p:cNvPr id="14" name="Rectangle 7"/>
          <p:cNvSpPr>
            <a:spLocks noGrp="1"/>
          </p:cNvSpPr>
          <p:nvPr>
            <p:ph type="body" sz="quarter" idx="29"/>
          </p:nvPr>
        </p:nvSpPr>
        <p:spPr>
          <a:xfrm>
            <a:off x="7086600" y="1079500"/>
            <a:ext cx="1676400" cy="1587500"/>
          </a:xfrm>
        </p:spPr>
        <p:txBody>
          <a:bodyPr anchor="b"/>
          <a:lstStyle>
            <a:lvl1pPr marL="0" marR="0" indent="0" algn="l">
              <a:buFontTx/>
              <a:buNone/>
              <a:defRPr sz="1600" baseline="0"/>
            </a:lvl1pPr>
            <a:extLst/>
          </a:lstStyle>
          <a:p>
            <a:pPr lvl="0"/>
            <a:r>
              <a:rPr lang="en-US" altLang="zh-CN" smtClean="0"/>
              <a:t>Click to edit Master text styles</a:t>
            </a:r>
          </a:p>
        </p:txBody>
      </p:sp>
      <p:sp>
        <p:nvSpPr>
          <p:cNvPr id="4" name="Rectangle 7"/>
          <p:cNvSpPr>
            <a:spLocks noGrp="1"/>
          </p:cNvSpPr>
          <p:nvPr>
            <p:ph type="body" sz="quarter" idx="28"/>
          </p:nvPr>
        </p:nvSpPr>
        <p:spPr>
          <a:xfrm>
            <a:off x="400497" y="2794000"/>
            <a:ext cx="1676400" cy="1587500"/>
          </a:xfrm>
        </p:spPr>
        <p:txBody>
          <a:bodyPr/>
          <a:lstStyle>
            <a:lvl1pPr marL="0" marR="0" indent="0" algn="r">
              <a:buFontTx/>
              <a:buNone/>
              <a:defRPr sz="1600" baseline="0"/>
            </a:lvl1pPr>
            <a:extLst/>
          </a:lstStyle>
          <a:p>
            <a:pPr lvl="0"/>
            <a:r>
              <a:rPr lang="en-US" altLang="zh-CN" smtClean="0"/>
              <a:t>Click to edit Master text styles</a:t>
            </a:r>
          </a:p>
        </p:txBody>
      </p:sp>
      <p:sp>
        <p:nvSpPr>
          <p:cNvPr id="13" name="Rectangle 7"/>
          <p:cNvSpPr>
            <a:spLocks noGrp="1"/>
          </p:cNvSpPr>
          <p:nvPr>
            <p:ph type="body" sz="quarter" idx="30"/>
          </p:nvPr>
        </p:nvSpPr>
        <p:spPr>
          <a:xfrm>
            <a:off x="7086600" y="2794000"/>
            <a:ext cx="1676400" cy="1587500"/>
          </a:xfrm>
        </p:spPr>
        <p:txBody>
          <a:bodyPr/>
          <a:lstStyle>
            <a:lvl1pPr marL="0" marR="0" indent="0" algn="l">
              <a:buFontTx/>
              <a:buNone/>
              <a:defRPr sz="1600" baseline="0"/>
            </a:lvl1pPr>
            <a:extLst/>
          </a:lstStyle>
          <a:p>
            <a:pPr lvl="0"/>
            <a:r>
              <a:rPr lang="en-US" altLang="zh-CN" smtClean="0"/>
              <a:t>Click to edit Master text styles</a:t>
            </a:r>
          </a:p>
        </p:txBody>
      </p:sp>
      <p:sp>
        <p:nvSpPr>
          <p:cNvPr id="11" name="Rectangle 10"/>
          <p:cNvSpPr>
            <a:spLocks noGrp="1"/>
          </p:cNvSpPr>
          <p:nvPr>
            <p:ph type="dt" sz="half" idx="31"/>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EF42DDA6-ED41-0649-9F51-C7922BF969AB}" type="datetimeFigureOut">
              <a:rPr lang="en-US"/>
              <a:pPr>
                <a:defRPr/>
              </a:pPr>
              <a:t>7/23/16</a:t>
            </a:fld>
            <a:endParaRPr lang="en-US" dirty="0"/>
          </a:p>
        </p:txBody>
      </p:sp>
      <p:sp>
        <p:nvSpPr>
          <p:cNvPr id="12" name="Rectangle 11"/>
          <p:cNvSpPr>
            <a:spLocks noGrp="1"/>
          </p:cNvSpPr>
          <p:nvPr>
            <p:ph type="sldNum" sz="quarter" idx="32"/>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60516348-0C8C-2840-8BA8-B866986C4E5D}" type="slidenum">
              <a:rPr lang="en-US"/>
              <a:pPr>
                <a:defRPr/>
              </a:pPr>
              <a:t>‹#›</a:t>
            </a:fld>
            <a:endParaRPr lang="en-US" dirty="0"/>
          </a:p>
        </p:txBody>
      </p:sp>
      <p:sp>
        <p:nvSpPr>
          <p:cNvPr id="15" name="Rectangle 14"/>
          <p:cNvSpPr>
            <a:spLocks noGrp="1"/>
          </p:cNvSpPr>
          <p:nvPr>
            <p:ph type="ftr" sz="quarter" idx="33"/>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231290816"/>
      </p:ext>
    </p:extLst>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2" y="444500"/>
            <a:ext cx="3653297" cy="2286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8" name="Rectangle 7"/>
          <p:cNvSpPr>
            <a:spLocks noGrp="1"/>
          </p:cNvSpPr>
          <p:nvPr>
            <p:ph type="body" sz="quarter" idx="16"/>
          </p:nvPr>
        </p:nvSpPr>
        <p:spPr>
          <a:xfrm>
            <a:off x="926821" y="5143500"/>
            <a:ext cx="3657600" cy="254000"/>
          </a:xfrm>
        </p:spPr>
        <p:txBody>
          <a:bodyPr lIns="9144"/>
          <a:lstStyle>
            <a:lvl1pPr marL="0" marR="0" indent="0" algn="l">
              <a:buFontTx/>
              <a:buNone/>
              <a:defRPr sz="1600" baseline="0"/>
            </a:lvl1pPr>
            <a:extLst/>
          </a:lstStyle>
          <a:p>
            <a:pPr lvl="0"/>
            <a:r>
              <a:rPr lang="en-US" altLang="zh-CN" smtClean="0"/>
              <a:t>Click to edit Master text styles</a:t>
            </a:r>
          </a:p>
        </p:txBody>
      </p:sp>
      <p:sp>
        <p:nvSpPr>
          <p:cNvPr id="9" name="Rectangle 7"/>
          <p:cNvSpPr>
            <a:spLocks noGrp="1"/>
          </p:cNvSpPr>
          <p:nvPr>
            <p:ph type="pic" sz="quarter" idx="17"/>
          </p:nvPr>
        </p:nvSpPr>
        <p:spPr>
          <a:xfrm>
            <a:off x="4660621" y="444500"/>
            <a:ext cx="3657600" cy="2286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6" name="Rectangle 7"/>
          <p:cNvSpPr>
            <a:spLocks noGrp="1"/>
          </p:cNvSpPr>
          <p:nvPr>
            <p:ph type="pic" sz="quarter" idx="18"/>
          </p:nvPr>
        </p:nvSpPr>
        <p:spPr>
          <a:xfrm>
            <a:off x="926821" y="2794000"/>
            <a:ext cx="3657600" cy="2286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14" name="Rectangle 7"/>
          <p:cNvSpPr>
            <a:spLocks noGrp="1"/>
          </p:cNvSpPr>
          <p:nvPr>
            <p:ph type="pic" sz="quarter" idx="19"/>
          </p:nvPr>
        </p:nvSpPr>
        <p:spPr>
          <a:xfrm>
            <a:off x="4660621" y="2794000"/>
            <a:ext cx="3657600" cy="2286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4" name="Rectangle 7"/>
          <p:cNvSpPr>
            <a:spLocks noGrp="1"/>
          </p:cNvSpPr>
          <p:nvPr>
            <p:ph type="body" sz="quarter" idx="22"/>
          </p:nvPr>
        </p:nvSpPr>
        <p:spPr>
          <a:xfrm>
            <a:off x="926821" y="127000"/>
            <a:ext cx="3657600" cy="254000"/>
          </a:xfrm>
        </p:spPr>
        <p:txBody>
          <a:bodyPr lIns="9144"/>
          <a:lstStyle>
            <a:lvl1pPr marL="0" marR="0" indent="0" algn="l">
              <a:buFontTx/>
              <a:buNone/>
              <a:defRPr sz="1600" baseline="0"/>
            </a:lvl1pPr>
            <a:extLst/>
          </a:lstStyle>
          <a:p>
            <a:pPr lvl="0"/>
            <a:r>
              <a:rPr lang="en-US" altLang="zh-CN" smtClean="0"/>
              <a:t>Click to edit Master text styles</a:t>
            </a:r>
          </a:p>
        </p:txBody>
      </p:sp>
      <p:sp>
        <p:nvSpPr>
          <p:cNvPr id="18" name="Rectangle 7"/>
          <p:cNvSpPr>
            <a:spLocks noGrp="1"/>
          </p:cNvSpPr>
          <p:nvPr>
            <p:ph type="body" sz="quarter" idx="23"/>
          </p:nvPr>
        </p:nvSpPr>
        <p:spPr>
          <a:xfrm>
            <a:off x="4660621" y="5143500"/>
            <a:ext cx="3657600" cy="254000"/>
          </a:xfrm>
        </p:spPr>
        <p:txBody>
          <a:bodyPr lIns="9144"/>
          <a:lstStyle>
            <a:lvl1pPr marL="0" marR="0" indent="0" algn="l">
              <a:buFontTx/>
              <a:buNone/>
              <a:defRPr sz="1600" baseline="0"/>
            </a:lvl1pPr>
            <a:extLst/>
          </a:lstStyle>
          <a:p>
            <a:pPr lvl="0"/>
            <a:r>
              <a:rPr lang="en-US" altLang="zh-CN" smtClean="0"/>
              <a:t>Click to edit Master text styles</a:t>
            </a:r>
          </a:p>
        </p:txBody>
      </p:sp>
      <p:sp>
        <p:nvSpPr>
          <p:cNvPr id="16" name="Rectangle 7"/>
          <p:cNvSpPr>
            <a:spLocks noGrp="1"/>
          </p:cNvSpPr>
          <p:nvPr>
            <p:ph type="body" sz="quarter" idx="24"/>
          </p:nvPr>
        </p:nvSpPr>
        <p:spPr>
          <a:xfrm>
            <a:off x="4660621" y="127000"/>
            <a:ext cx="3657600" cy="254000"/>
          </a:xfrm>
        </p:spPr>
        <p:txBody>
          <a:bodyPr lIns="9144"/>
          <a:lstStyle>
            <a:lvl1pPr marL="0" marR="0" indent="0" algn="l">
              <a:buFontTx/>
              <a:buNone/>
              <a:defRPr sz="1600" baseline="0"/>
            </a:lvl1pPr>
            <a:extLst/>
          </a:lstStyle>
          <a:p>
            <a:pPr lvl="0"/>
            <a:r>
              <a:rPr lang="en-US" altLang="zh-CN" smtClean="0"/>
              <a:t>Click to edit Master text styles</a:t>
            </a:r>
          </a:p>
        </p:txBody>
      </p:sp>
      <p:sp>
        <p:nvSpPr>
          <p:cNvPr id="10" name="Rectangle 9"/>
          <p:cNvSpPr>
            <a:spLocks noGrp="1"/>
          </p:cNvSpPr>
          <p:nvPr>
            <p:ph type="dt" sz="half" idx="25"/>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8204A14A-56C0-0E45-AC32-9134A0A35226}" type="datetimeFigureOut">
              <a:rPr lang="en-US"/>
              <a:pPr>
                <a:defRPr/>
              </a:pPr>
              <a:t>7/23/16</a:t>
            </a:fld>
            <a:endParaRPr lang="en-US" dirty="0"/>
          </a:p>
        </p:txBody>
      </p:sp>
      <p:sp>
        <p:nvSpPr>
          <p:cNvPr id="11" name="Rectangle 10"/>
          <p:cNvSpPr>
            <a:spLocks noGrp="1"/>
          </p:cNvSpPr>
          <p:nvPr>
            <p:ph type="sldNum" sz="quarter" idx="26"/>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B9EE793B-5BC4-A44D-83D3-5A187624C3A1}" type="slidenum">
              <a:rPr lang="en-US"/>
              <a:pPr>
                <a:defRPr/>
              </a:pPr>
              <a:t>‹#›</a:t>
            </a:fld>
            <a:endParaRPr lang="en-US" dirty="0"/>
          </a:p>
        </p:txBody>
      </p:sp>
      <p:sp>
        <p:nvSpPr>
          <p:cNvPr id="12" name="Rectangle 11"/>
          <p:cNvSpPr>
            <a:spLocks noGrp="1"/>
          </p:cNvSpPr>
          <p:nvPr>
            <p:ph type="ftr" sz="quarter" idx="27"/>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699640375"/>
      </p:ext>
    </p:extLst>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1" y="1270000"/>
            <a:ext cx="2106985" cy="234109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30" name="Rectangle 7"/>
          <p:cNvSpPr>
            <a:spLocks noGrp="1"/>
          </p:cNvSpPr>
          <p:nvPr>
            <p:ph type="pic" sz="quarter" idx="31"/>
          </p:nvPr>
        </p:nvSpPr>
        <p:spPr>
          <a:xfrm>
            <a:off x="4546601" y="1270000"/>
            <a:ext cx="2106985" cy="234109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7" name="Rectangle 7"/>
          <p:cNvSpPr>
            <a:spLocks noGrp="1"/>
          </p:cNvSpPr>
          <p:nvPr>
            <p:ph type="pic" sz="quarter" idx="30"/>
          </p:nvPr>
        </p:nvSpPr>
        <p:spPr>
          <a:xfrm>
            <a:off x="2349061" y="1270000"/>
            <a:ext cx="2106985" cy="234109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9" name="Rectangle 7"/>
          <p:cNvSpPr>
            <a:spLocks noGrp="1"/>
          </p:cNvSpPr>
          <p:nvPr>
            <p:ph type="pic" sz="quarter" idx="32"/>
          </p:nvPr>
        </p:nvSpPr>
        <p:spPr>
          <a:xfrm>
            <a:off x="6740167" y="1270000"/>
            <a:ext cx="2106985" cy="234109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4" name="Rectangle 7"/>
          <p:cNvSpPr>
            <a:spLocks noGrp="1"/>
          </p:cNvSpPr>
          <p:nvPr>
            <p:ph type="body" sz="quarter" idx="29"/>
          </p:nvPr>
        </p:nvSpPr>
        <p:spPr>
          <a:xfrm>
            <a:off x="152400" y="3746500"/>
            <a:ext cx="8763000" cy="1587500"/>
          </a:xfrm>
        </p:spPr>
        <p:txBody>
          <a:bodyPr/>
          <a:lstStyle>
            <a:lvl1pPr marL="0" marR="0" indent="0" algn="l">
              <a:buFontTx/>
              <a:buNone/>
              <a:defRPr sz="2400" baseline="0"/>
            </a:lvl1pPr>
            <a:extLst/>
          </a:lstStyle>
          <a:p>
            <a:pPr lvl="0"/>
            <a:r>
              <a:rPr lang="en-US" altLang="zh-CN" smtClean="0"/>
              <a:t>Click to edit Master text styles</a:t>
            </a:r>
          </a:p>
        </p:txBody>
      </p:sp>
      <p:sp>
        <p:nvSpPr>
          <p:cNvPr id="8" name="Rectangle 7"/>
          <p:cNvSpPr>
            <a:spLocks noGrp="1"/>
          </p:cNvSpPr>
          <p:nvPr>
            <p:ph type="dt" sz="half" idx="33"/>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205A2969-8936-D048-820A-5AC8E1FD8F5E}" type="datetimeFigureOut">
              <a:rPr lang="en-US"/>
              <a:pPr>
                <a:defRPr/>
              </a:pPr>
              <a:t>7/23/16</a:t>
            </a:fld>
            <a:endParaRPr lang="en-US" dirty="0"/>
          </a:p>
        </p:txBody>
      </p:sp>
      <p:sp>
        <p:nvSpPr>
          <p:cNvPr id="9" name="Rectangle 8"/>
          <p:cNvSpPr>
            <a:spLocks noGrp="1"/>
          </p:cNvSpPr>
          <p:nvPr>
            <p:ph type="sldNum" sz="quarter" idx="34"/>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716758D2-74A2-8546-A885-A41276D0F918}" type="slidenum">
              <a:rPr lang="en-US"/>
              <a:pPr>
                <a:defRPr/>
              </a:pPr>
              <a:t>‹#›</a:t>
            </a:fld>
            <a:endParaRPr lang="en-US" dirty="0"/>
          </a:p>
        </p:txBody>
      </p:sp>
      <p:sp>
        <p:nvSpPr>
          <p:cNvPr id="10" name="Rectangle 9"/>
          <p:cNvSpPr>
            <a:spLocks noGrp="1"/>
          </p:cNvSpPr>
          <p:nvPr>
            <p:ph type="ftr" sz="quarter" idx="35"/>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503479352"/>
      </p:ext>
    </p:extLst>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14721"/>
            <a:ext cx="4617720" cy="5143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4" name="Rectangle 7"/>
          <p:cNvSpPr>
            <a:spLocks noGrp="1" noChangeAspect="1"/>
          </p:cNvSpPr>
          <p:nvPr>
            <p:ph type="pic" sz="quarter" idx="18"/>
          </p:nvPr>
        </p:nvSpPr>
        <p:spPr>
          <a:xfrm>
            <a:off x="5788848" y="214721"/>
            <a:ext cx="2438402" cy="1524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6" name="Rectangle 7"/>
          <p:cNvSpPr>
            <a:spLocks noGrp="1" noChangeAspect="1"/>
          </p:cNvSpPr>
          <p:nvPr>
            <p:ph type="pic" sz="quarter" idx="22"/>
          </p:nvPr>
        </p:nvSpPr>
        <p:spPr>
          <a:xfrm>
            <a:off x="5788848" y="2027214"/>
            <a:ext cx="2438402" cy="1524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14" name="Rectangle 7"/>
          <p:cNvSpPr>
            <a:spLocks noGrp="1" noChangeAspect="1"/>
          </p:cNvSpPr>
          <p:nvPr>
            <p:ph type="pic" sz="quarter" idx="23"/>
          </p:nvPr>
        </p:nvSpPr>
        <p:spPr>
          <a:xfrm>
            <a:off x="5788848" y="3839708"/>
            <a:ext cx="2438402" cy="1524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7" name="Rectangle 6"/>
          <p:cNvSpPr>
            <a:spLocks noGrp="1"/>
          </p:cNvSpPr>
          <p:nvPr>
            <p:ph type="dt" sz="half" idx="24"/>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12FD8635-1AE4-BC4D-9859-BEF807C4841C}" type="datetimeFigureOut">
              <a:rPr lang="en-US"/>
              <a:pPr>
                <a:defRPr/>
              </a:pPr>
              <a:t>7/23/16</a:t>
            </a:fld>
            <a:endParaRPr lang="en-US" dirty="0"/>
          </a:p>
        </p:txBody>
      </p:sp>
      <p:sp>
        <p:nvSpPr>
          <p:cNvPr id="8" name="Rectangle 7"/>
          <p:cNvSpPr>
            <a:spLocks noGrp="1"/>
          </p:cNvSpPr>
          <p:nvPr>
            <p:ph type="sldNum" sz="quarter" idx="25"/>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9EB1992E-C8B6-4E4C-820B-BCA0970D8D71}" type="slidenum">
              <a:rPr lang="en-US"/>
              <a:pPr>
                <a:defRPr/>
              </a:pPr>
              <a:t>‹#›</a:t>
            </a:fld>
            <a:endParaRPr lang="en-US" dirty="0"/>
          </a:p>
        </p:txBody>
      </p:sp>
      <p:sp>
        <p:nvSpPr>
          <p:cNvPr id="9" name="Rectangle 8"/>
          <p:cNvSpPr>
            <a:spLocks noGrp="1"/>
          </p:cNvSpPr>
          <p:nvPr>
            <p:ph type="ftr" sz="quarter" idx="26"/>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5604960"/>
      </p:ext>
    </p:extLst>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2857500"/>
            <a:ext cx="2070154" cy="2476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7" name="Rectangle 7"/>
          <p:cNvSpPr>
            <a:spLocks noGrp="1"/>
          </p:cNvSpPr>
          <p:nvPr>
            <p:ph type="pic" sz="quarter" idx="17"/>
          </p:nvPr>
        </p:nvSpPr>
        <p:spPr>
          <a:xfrm>
            <a:off x="3033848" y="190500"/>
            <a:ext cx="5562600" cy="3476625"/>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31" name="Rectangle 7"/>
          <p:cNvSpPr>
            <a:spLocks noGrp="1"/>
          </p:cNvSpPr>
          <p:nvPr>
            <p:ph type="pic" sz="quarter" idx="26"/>
          </p:nvPr>
        </p:nvSpPr>
        <p:spPr>
          <a:xfrm>
            <a:off x="609600" y="190500"/>
            <a:ext cx="2070154" cy="2476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6" name="Rectangle 7"/>
          <p:cNvSpPr>
            <a:spLocks noGrp="1" noChangeAspect="1"/>
          </p:cNvSpPr>
          <p:nvPr>
            <p:ph type="pic" sz="quarter" idx="27"/>
          </p:nvPr>
        </p:nvSpPr>
        <p:spPr>
          <a:xfrm>
            <a:off x="5943600" y="3746500"/>
            <a:ext cx="2666999" cy="15621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3" name="Rectangle 7"/>
          <p:cNvSpPr>
            <a:spLocks noGrp="1" noChangeAspect="1"/>
          </p:cNvSpPr>
          <p:nvPr>
            <p:ph type="pic" sz="quarter" idx="28"/>
          </p:nvPr>
        </p:nvSpPr>
        <p:spPr>
          <a:xfrm>
            <a:off x="3033848" y="3746500"/>
            <a:ext cx="2757352" cy="15621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7" name="Rectangle 6"/>
          <p:cNvSpPr>
            <a:spLocks noGrp="1"/>
          </p:cNvSpPr>
          <p:nvPr>
            <p:ph type="dt" sz="half" idx="29"/>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CADE13FD-0423-7145-B316-00D4A7CF388A}" type="datetimeFigureOut">
              <a:rPr lang="en-US"/>
              <a:pPr>
                <a:defRPr/>
              </a:pPr>
              <a:t>7/23/16</a:t>
            </a:fld>
            <a:endParaRPr lang="en-US" dirty="0"/>
          </a:p>
        </p:txBody>
      </p:sp>
      <p:sp>
        <p:nvSpPr>
          <p:cNvPr id="8" name="Rectangle 7"/>
          <p:cNvSpPr>
            <a:spLocks noGrp="1"/>
          </p:cNvSpPr>
          <p:nvPr>
            <p:ph type="sldNum" sz="quarter" idx="30"/>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D8A38F0C-3835-034E-976B-1A7F77ADE37C}" type="slidenum">
              <a:rPr lang="en-US"/>
              <a:pPr>
                <a:defRPr/>
              </a:pPr>
              <a:t>‹#›</a:t>
            </a:fld>
            <a:endParaRPr lang="en-US" dirty="0"/>
          </a:p>
        </p:txBody>
      </p:sp>
      <p:sp>
        <p:nvSpPr>
          <p:cNvPr id="10" name="Rectangle 9"/>
          <p:cNvSpPr>
            <a:spLocks noGrp="1"/>
          </p:cNvSpPr>
          <p:nvPr>
            <p:ph type="ftr" sz="quarter" idx="31"/>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491314891"/>
      </p:ext>
    </p:extLst>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2603500"/>
            <a:ext cx="2606040" cy="2730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3" name="Rectangle 7"/>
          <p:cNvSpPr>
            <a:spLocks noGrp="1"/>
          </p:cNvSpPr>
          <p:nvPr>
            <p:ph type="pic" sz="quarter" idx="29"/>
          </p:nvPr>
        </p:nvSpPr>
        <p:spPr>
          <a:xfrm>
            <a:off x="512134" y="190500"/>
            <a:ext cx="3962400" cy="2286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30" name="Rectangle 7"/>
          <p:cNvSpPr>
            <a:spLocks noGrp="1"/>
          </p:cNvSpPr>
          <p:nvPr>
            <p:ph type="pic" sz="quarter" idx="30"/>
          </p:nvPr>
        </p:nvSpPr>
        <p:spPr>
          <a:xfrm>
            <a:off x="4718374" y="190500"/>
            <a:ext cx="3962400" cy="2286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2" name="Rectangle 7"/>
          <p:cNvSpPr>
            <a:spLocks noGrp="1"/>
          </p:cNvSpPr>
          <p:nvPr>
            <p:ph type="pic" sz="quarter" idx="27"/>
          </p:nvPr>
        </p:nvSpPr>
        <p:spPr>
          <a:xfrm>
            <a:off x="3293434" y="2603500"/>
            <a:ext cx="2606040" cy="2730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31" name="Rectangle 7"/>
          <p:cNvSpPr>
            <a:spLocks noGrp="1"/>
          </p:cNvSpPr>
          <p:nvPr>
            <p:ph type="pic" sz="quarter" idx="28"/>
          </p:nvPr>
        </p:nvSpPr>
        <p:spPr>
          <a:xfrm>
            <a:off x="6074734" y="2603500"/>
            <a:ext cx="2606040" cy="2730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7" name="Rectangle 6"/>
          <p:cNvSpPr>
            <a:spLocks noGrp="1"/>
          </p:cNvSpPr>
          <p:nvPr>
            <p:ph type="dt" sz="half" idx="31"/>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3831F765-77DE-0543-84E6-4728EADCA13A}" type="datetimeFigureOut">
              <a:rPr lang="en-US"/>
              <a:pPr>
                <a:defRPr/>
              </a:pPr>
              <a:t>7/23/16</a:t>
            </a:fld>
            <a:endParaRPr lang="en-US" dirty="0"/>
          </a:p>
        </p:txBody>
      </p:sp>
      <p:sp>
        <p:nvSpPr>
          <p:cNvPr id="8" name="Rectangle 7"/>
          <p:cNvSpPr>
            <a:spLocks noGrp="1"/>
          </p:cNvSpPr>
          <p:nvPr>
            <p:ph type="sldNum" sz="quarter" idx="32"/>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C751DBC7-F382-E441-BA1A-F2C9C31EBE19}" type="slidenum">
              <a:rPr lang="en-US"/>
              <a:pPr>
                <a:defRPr/>
              </a:pPr>
              <a:t>‹#›</a:t>
            </a:fld>
            <a:endParaRPr lang="en-US" dirty="0"/>
          </a:p>
        </p:txBody>
      </p:sp>
      <p:sp>
        <p:nvSpPr>
          <p:cNvPr id="9" name="Rectangle 8"/>
          <p:cNvSpPr>
            <a:spLocks noGrp="1"/>
          </p:cNvSpPr>
          <p:nvPr>
            <p:ph type="ftr" sz="quarter" idx="33"/>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600593642"/>
      </p:ext>
    </p:extLst>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4" y="1333500"/>
            <a:ext cx="3198127" cy="2667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7" name="W¥ل云玗İαЂÕØÚáÛ丫:Téxt Plàçèhòlðêr 表¥鷗字㌍_W 6"/>
          <p:cNvSpPr>
            <a:spLocks noGrp="1"/>
          </p:cNvSpPr>
          <p:nvPr>
            <p:ph type="body" sz="quarter" idx="15"/>
          </p:nvPr>
        </p:nvSpPr>
        <p:spPr>
          <a:xfrm>
            <a:off x="3048000" y="4064000"/>
            <a:ext cx="3200400" cy="1079500"/>
          </a:xfrm>
        </p:spPr>
        <p:txBody>
          <a:bodyPr tIns="91440" rIns="9144" bIns="91440"/>
          <a:lstStyle>
            <a:lvl1pPr marL="0" marR="0" indent="0" algn="l">
              <a:buFontTx/>
              <a:buNone/>
              <a:defRPr sz="1800" i="0"/>
            </a:lvl1pPr>
            <a:extLst/>
          </a:lstStyle>
          <a:p>
            <a:pPr lvl="0"/>
            <a:r>
              <a:rPr lang="en-US" altLang="zh-CN" smtClean="0"/>
              <a:t>Click to edit Master text styles</a:t>
            </a:r>
          </a:p>
        </p:txBody>
      </p:sp>
      <p:sp>
        <p:nvSpPr>
          <p:cNvPr id="5" name="Rectangle 4"/>
          <p:cNvSpPr>
            <a:spLocks noGrp="1"/>
          </p:cNvSpPr>
          <p:nvPr>
            <p:ph type="dt" sz="half" idx="16"/>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D66FD79F-14F1-7B41-A524-6B663BEC0062}" type="datetimeFigureOut">
              <a:rPr lang="en-US"/>
              <a:pPr>
                <a:defRPr/>
              </a:pPr>
              <a:t>7/23/16</a:t>
            </a:fld>
            <a:endParaRPr lang="en-US" dirty="0"/>
          </a:p>
        </p:txBody>
      </p:sp>
      <p:sp>
        <p:nvSpPr>
          <p:cNvPr id="6" name="Rectangle 5"/>
          <p:cNvSpPr>
            <a:spLocks noGrp="1"/>
          </p:cNvSpPr>
          <p:nvPr>
            <p:ph type="sldNum" sz="quarter" idx="17"/>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A1AD3CB9-5530-A241-A25A-E07DF9DD9772}" type="slidenum">
              <a:rPr lang="en-US"/>
              <a:pPr>
                <a:defRPr/>
              </a:pPr>
              <a:t>‹#›</a:t>
            </a:fld>
            <a:endParaRPr lang="en-US" dirty="0"/>
          </a:p>
        </p:txBody>
      </p:sp>
      <p:sp>
        <p:nvSpPr>
          <p:cNvPr id="8" name="Rectangle 7"/>
          <p:cNvSpPr>
            <a:spLocks noGrp="1"/>
          </p:cNvSpPr>
          <p:nvPr>
            <p:ph type="ftr" sz="quarter" idx="18"/>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2897777653"/>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2DF755-269E-9640-AB93-CA3FC6198BDE}" type="datetimeFigureOut">
              <a:rPr lang="en-US" smtClean="0"/>
              <a:t>7/23/16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4" y="1143000"/>
            <a:ext cx="3198127" cy="2667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6" name="W¥ل云玗İαЂôÁûÂÚ丫:Pïçtúrê Plå¢éhõlðér 表¥鷗字㌍ 表_W 5"/>
          <p:cNvSpPr>
            <a:spLocks noGrp="1" noChangeAspect="1"/>
          </p:cNvSpPr>
          <p:nvPr>
            <p:ph type="pic" sz="quarter" idx="14"/>
          </p:nvPr>
        </p:nvSpPr>
        <p:spPr>
          <a:xfrm>
            <a:off x="1143001" y="1143000"/>
            <a:ext cx="3198127" cy="2667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7" name="W¥ل云玗İαЂÕØÚáÛ丫:Téxt Plàçèhòlðêr 表¥鷗字㌍_W 6"/>
          <p:cNvSpPr>
            <a:spLocks noGrp="1"/>
          </p:cNvSpPr>
          <p:nvPr>
            <p:ph type="body" sz="quarter" idx="15"/>
          </p:nvPr>
        </p:nvSpPr>
        <p:spPr>
          <a:xfrm>
            <a:off x="4953000" y="3873500"/>
            <a:ext cx="3200400" cy="1079500"/>
          </a:xfrm>
        </p:spPr>
        <p:txBody>
          <a:bodyPr tIns="91440" rIns="9144" bIns="91440"/>
          <a:lstStyle>
            <a:lvl1pPr marL="0" marR="0" indent="0" algn="l">
              <a:buFontTx/>
              <a:buNone/>
              <a:defRPr sz="1800" i="0"/>
            </a:lvl1pPr>
            <a:extLst/>
          </a:lstStyle>
          <a:p>
            <a:pPr lvl="0"/>
            <a:r>
              <a:rPr lang="en-US" altLang="zh-CN" smtClean="0"/>
              <a:t>Click to edit Master text styles</a:t>
            </a:r>
          </a:p>
        </p:txBody>
      </p:sp>
      <p:sp>
        <p:nvSpPr>
          <p:cNvPr id="8" name="W¥ل云玗İαЂÕØÚáÛ丫:Téxt Plàçèhòlðêr 表¥鷗字㌍_W 7"/>
          <p:cNvSpPr>
            <a:spLocks noGrp="1"/>
          </p:cNvSpPr>
          <p:nvPr>
            <p:ph type="body" sz="quarter" idx="16"/>
          </p:nvPr>
        </p:nvSpPr>
        <p:spPr>
          <a:xfrm>
            <a:off x="1143000" y="3873500"/>
            <a:ext cx="3200400" cy="1079500"/>
          </a:xfrm>
        </p:spPr>
        <p:txBody>
          <a:bodyPr tIns="91440" rIns="9144" bIns="91440"/>
          <a:lstStyle>
            <a:lvl1pPr marL="0" marR="0" indent="0" algn="l">
              <a:buFontTx/>
              <a:buNone/>
              <a:defRPr sz="1800" i="0"/>
            </a:lvl1pPr>
            <a:extLst/>
          </a:lstStyle>
          <a:p>
            <a:pPr lvl="0"/>
            <a:r>
              <a:rPr lang="en-US" altLang="zh-CN" smtClean="0"/>
              <a:t>Click to edit Master text styles</a:t>
            </a:r>
          </a:p>
        </p:txBody>
      </p:sp>
      <p:sp>
        <p:nvSpPr>
          <p:cNvPr id="9" name="Rectangle 8"/>
          <p:cNvSpPr>
            <a:spLocks noGrp="1"/>
          </p:cNvSpPr>
          <p:nvPr>
            <p:ph type="dt" sz="half" idx="17"/>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639F58B0-141C-474B-BEC0-614C298F242B}" type="datetimeFigureOut">
              <a:rPr lang="en-US"/>
              <a:pPr>
                <a:defRPr/>
              </a:pPr>
              <a:t>7/23/16</a:t>
            </a:fld>
            <a:endParaRPr lang="en-US" dirty="0"/>
          </a:p>
        </p:txBody>
      </p:sp>
      <p:sp>
        <p:nvSpPr>
          <p:cNvPr id="10" name="Rectangle 9"/>
          <p:cNvSpPr>
            <a:spLocks noGrp="1"/>
          </p:cNvSpPr>
          <p:nvPr>
            <p:ph type="sldNum" sz="quarter" idx="18"/>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6A499825-A416-7C46-9F7C-7FE233D13BAB}" type="slidenum">
              <a:rPr lang="en-US"/>
              <a:pPr>
                <a:defRPr/>
              </a:pPr>
              <a:t>‹#›</a:t>
            </a:fld>
            <a:endParaRPr lang="en-US" dirty="0"/>
          </a:p>
        </p:txBody>
      </p:sp>
      <p:sp>
        <p:nvSpPr>
          <p:cNvPr id="11" name="Rectangle 10"/>
          <p:cNvSpPr>
            <a:spLocks noGrp="1"/>
          </p:cNvSpPr>
          <p:nvPr>
            <p:ph type="ftr" sz="quarter" idx="19"/>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1811569489"/>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1714500"/>
            <a:ext cx="8229600" cy="2286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4" name="W¥ل云玗İαЂÕØÚáÛ丫:Téxt Plàçèhòlðêr 表¥鷗字㌍_W 3"/>
          <p:cNvSpPr>
            <a:spLocks noGrp="1"/>
          </p:cNvSpPr>
          <p:nvPr>
            <p:ph type="body" sz="quarter" idx="12"/>
          </p:nvPr>
        </p:nvSpPr>
        <p:spPr>
          <a:xfrm>
            <a:off x="457200" y="4064000"/>
            <a:ext cx="8229600" cy="1206500"/>
          </a:xfrm>
        </p:spPr>
        <p:txBody>
          <a:bodyPr tIns="91440" rIns="9144" bIns="91440"/>
          <a:lstStyle>
            <a:lvl1pPr marL="0" marR="0" indent="0" algn="l">
              <a:buFontTx/>
              <a:buNone/>
              <a:defRPr sz="1800" i="0"/>
            </a:lvl1pPr>
            <a:extLst/>
          </a:lstStyle>
          <a:p>
            <a:pPr lvl="0"/>
            <a:r>
              <a:rPr lang="en-US" altLang="zh-CN" smtClean="0"/>
              <a:t>Click to edit Master text styles</a:t>
            </a:r>
          </a:p>
        </p:txBody>
      </p:sp>
      <p:sp>
        <p:nvSpPr>
          <p:cNvPr id="5" name="Rectangle 4"/>
          <p:cNvSpPr>
            <a:spLocks noGrp="1"/>
          </p:cNvSpPr>
          <p:nvPr>
            <p:ph type="dt" sz="half" idx="31"/>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0DE05974-3980-5741-B093-702F186CBC40}" type="datetimeFigureOut">
              <a:rPr lang="en-US"/>
              <a:pPr>
                <a:defRPr/>
              </a:pPr>
              <a:t>7/23/16</a:t>
            </a:fld>
            <a:endParaRPr lang="en-US" dirty="0"/>
          </a:p>
        </p:txBody>
      </p:sp>
      <p:sp>
        <p:nvSpPr>
          <p:cNvPr id="6" name="Rectangle 5"/>
          <p:cNvSpPr>
            <a:spLocks noGrp="1"/>
          </p:cNvSpPr>
          <p:nvPr>
            <p:ph type="sldNum" sz="quarter" idx="32"/>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65518ADA-AD30-0B4E-B922-2799E824B9F3}" type="slidenum">
              <a:rPr lang="en-US"/>
              <a:pPr>
                <a:defRPr/>
              </a:pPr>
              <a:t>‹#›</a:t>
            </a:fld>
            <a:endParaRPr lang="en-US" dirty="0"/>
          </a:p>
        </p:txBody>
      </p:sp>
      <p:sp>
        <p:nvSpPr>
          <p:cNvPr id="7" name="Rectangle 6"/>
          <p:cNvSpPr>
            <a:spLocks noGrp="1"/>
          </p:cNvSpPr>
          <p:nvPr>
            <p:ph type="ftr" sz="quarter" idx="33"/>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2518346450"/>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lstStyle>
            <a:extLst/>
          </a:lstStyle>
          <a:p>
            <a:r>
              <a:rPr lang="en-US" altLang="zh-CN" noProof="1" smtClean="0"/>
              <a:t>Click to edit Master title style</a:t>
            </a:r>
            <a:endParaRPr lang="en-US"/>
          </a:p>
        </p:txBody>
      </p:sp>
      <p:sp>
        <p:nvSpPr>
          <p:cNvPr id="14" name="Rectangle 6"/>
          <p:cNvSpPr>
            <a:spLocks noGrp="1"/>
          </p:cNvSpPr>
          <p:nvPr>
            <p:ph idx="1"/>
          </p:nvPr>
        </p:nvSpPr>
        <p:spPr/>
        <p:txBody>
          <a:bodyPr/>
          <a:lstStyle>
            <a:extLst/>
          </a:lstStyle>
          <a:p>
            <a:pPr lvl="0"/>
            <a:r>
              <a:rPr lang="en-US" altLang="zh-CN" noProof="1" smtClean="0"/>
              <a:t>Click to edit Master text styles</a:t>
            </a:r>
          </a:p>
          <a:p>
            <a:pPr lvl="1"/>
            <a:r>
              <a:rPr lang="en-US" altLang="zh-CN" noProof="1" smtClean="0"/>
              <a:t>Second level</a:t>
            </a:r>
          </a:p>
          <a:p>
            <a:pPr lvl="2"/>
            <a:r>
              <a:rPr lang="en-US" altLang="zh-CN" noProof="1" smtClean="0"/>
              <a:t>Third level</a:t>
            </a:r>
          </a:p>
          <a:p>
            <a:pPr lvl="3"/>
            <a:r>
              <a:rPr lang="en-US" altLang="zh-CN" noProof="1" smtClean="0"/>
              <a:t>Fourth level</a:t>
            </a:r>
          </a:p>
          <a:p>
            <a:pPr lvl="4"/>
            <a:r>
              <a:rPr lang="en-US" altLang="zh-CN" noProof="1" smtClean="0"/>
              <a:t>Fifth level</a:t>
            </a:r>
            <a:endParaRPr lang="en-US"/>
          </a:p>
        </p:txBody>
      </p:sp>
      <p:sp>
        <p:nvSpPr>
          <p:cNvPr id="4" name="Rectangle 7"/>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8778D35E-B653-2143-B811-887C716D77A9}" type="datetimeFigureOut">
              <a:rPr lang="en-US"/>
              <a:pPr>
                <a:defRPr/>
              </a:pPr>
              <a:t>7/23/16</a:t>
            </a:fld>
            <a:endParaRPr lang="en-US" dirty="0"/>
          </a:p>
        </p:txBody>
      </p:sp>
      <p:sp>
        <p:nvSpPr>
          <p:cNvPr id="5" name="Rectangle 19"/>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
        <p:nvSpPr>
          <p:cNvPr id="6" name="Rectangle 26"/>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7FD29F11-CB47-4D46-BA62-BE66BAD7744B}" type="slidenum">
              <a:rPr lang="en-US"/>
              <a:pPr>
                <a:defRPr/>
              </a:pPr>
              <a:t>‹#›</a:t>
            </a:fld>
            <a:endParaRPr lang="en-US" dirty="0"/>
          </a:p>
        </p:txBody>
      </p:sp>
    </p:spTree>
    <p:extLst>
      <p:ext uri="{BB962C8B-B14F-4D97-AF65-F5344CB8AC3E}">
        <p14:creationId xmlns:p14="http://schemas.microsoft.com/office/powerpoint/2010/main" val="2971068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576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6238"/>
            <a:ext cx="7772400" cy="1224139"/>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lvl1pPr>
          </a:lstStyle>
          <a:p>
            <a:pPr>
              <a:defRPr/>
            </a:pPr>
            <a:fld id="{6AB07EEC-B006-7B41-B73D-43D56C952C68}" type="slidenum">
              <a:rPr lang="en-US" altLang="en-US"/>
              <a:pPr>
                <a:defRPr/>
              </a:pPr>
              <a:t>‹#›</a:t>
            </a:fld>
            <a:endParaRPr lang="en-US" sz="1800"/>
          </a:p>
        </p:txBody>
      </p:sp>
    </p:spTree>
    <p:extLst>
      <p:ext uri="{BB962C8B-B14F-4D97-AF65-F5344CB8AC3E}">
        <p14:creationId xmlns:p14="http://schemas.microsoft.com/office/powerpoint/2010/main" val="22501694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a:xfrm>
            <a:off x="282575" y="190501"/>
            <a:ext cx="4235450" cy="34898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5" name="Rectangle 7"/>
          <p:cNvSpPr/>
          <p:nvPr/>
        </p:nvSpPr>
        <p:spPr>
          <a:xfrm>
            <a:off x="6802438" y="190500"/>
            <a:ext cx="2057400" cy="16986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6" name="Rectangle 9"/>
          <p:cNvSpPr/>
          <p:nvPr/>
        </p:nvSpPr>
        <p:spPr>
          <a:xfrm>
            <a:off x="4624388" y="1981729"/>
            <a:ext cx="2057400" cy="16986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Rockwell"/>
            </a:endParaRPr>
          </a:p>
        </p:txBody>
      </p:sp>
      <p:sp>
        <p:nvSpPr>
          <p:cNvPr id="7" name="TextBox 6"/>
          <p:cNvSpPr txBox="1"/>
          <p:nvPr/>
        </p:nvSpPr>
        <p:spPr>
          <a:xfrm>
            <a:off x="425450" y="145521"/>
            <a:ext cx="412750" cy="830997"/>
          </a:xfrm>
          <a:prstGeom prst="rect">
            <a:avLst/>
          </a:prstGeom>
          <a:noFill/>
        </p:spPr>
        <p:txBody>
          <a:bodyPr lIns="0" tIns="0" rIns="0" bIns="0">
            <a:spAutoFit/>
          </a:bodyPr>
          <a:lstStyle/>
          <a:p>
            <a:pPr>
              <a:defRPr/>
            </a:pPr>
            <a:r>
              <a:rPr sz="5400" b="1">
                <a:solidFill>
                  <a:srgbClr val="663366">
                    <a:lumMod val="60000"/>
                    <a:lumOff val="40000"/>
                  </a:srgbClr>
                </a:solidFill>
                <a:latin typeface="Rockwell"/>
                <a:ea typeface="宋体" charset="-122"/>
              </a:rPr>
              <a:t>+</a:t>
            </a:r>
          </a:p>
        </p:txBody>
      </p:sp>
      <p:sp>
        <p:nvSpPr>
          <p:cNvPr id="8" name="Rectangle 10"/>
          <p:cNvSpPr/>
          <p:nvPr/>
        </p:nvSpPr>
        <p:spPr>
          <a:xfrm>
            <a:off x="4624388" y="190500"/>
            <a:ext cx="2057400" cy="16986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9" name="Rectangle 11"/>
          <p:cNvSpPr/>
          <p:nvPr/>
        </p:nvSpPr>
        <p:spPr>
          <a:xfrm>
            <a:off x="6802438" y="1981729"/>
            <a:ext cx="2057400" cy="1698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2" name="Title 1"/>
          <p:cNvSpPr>
            <a:spLocks noGrp="1"/>
          </p:cNvSpPr>
          <p:nvPr>
            <p:ph type="ctrTitle"/>
          </p:nvPr>
        </p:nvSpPr>
        <p:spPr>
          <a:xfrm>
            <a:off x="4800600" y="3853890"/>
            <a:ext cx="4038600" cy="777875"/>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4635500"/>
            <a:ext cx="4038600" cy="623794"/>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5355167"/>
            <a:ext cx="1231900" cy="304271"/>
          </a:xfrm>
        </p:spPr>
        <p:txBody>
          <a:bodyPr/>
          <a:lstStyle>
            <a:lvl1pPr algn="l">
              <a:defRPr/>
            </a:lvl1pPr>
          </a:lstStyle>
          <a:p>
            <a:fld id="{59C84409-24FB-4B28-8B61-199726D6F4AD}" type="datetimeFigureOut">
              <a:rPr lang="en-US" altLang="zh-CN"/>
              <a:pPr/>
              <a:t>7/23/16</a:t>
            </a:fld>
            <a:endParaRPr lang="en-US" altLang="zh-CN"/>
          </a:p>
        </p:txBody>
      </p:sp>
      <p:sp>
        <p:nvSpPr>
          <p:cNvPr id="11" name="Footer Placeholder 4"/>
          <p:cNvSpPr>
            <a:spLocks noGrp="1"/>
          </p:cNvSpPr>
          <p:nvPr>
            <p:ph type="ftr" sz="quarter" idx="11"/>
          </p:nvPr>
        </p:nvSpPr>
        <p:spPr>
          <a:xfrm>
            <a:off x="6311900" y="5355167"/>
            <a:ext cx="2616200" cy="304271"/>
          </a:xfrm>
        </p:spPr>
        <p:txBody>
          <a:bodyPr/>
          <a:lstStyle>
            <a:lvl1pPr algn="r">
              <a:defRPr/>
            </a:lvl1pPr>
          </a:lstStyle>
          <a:p>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6"/>
          <p:cNvSpPr/>
          <p:nvPr/>
        </p:nvSpPr>
        <p:spPr>
          <a:xfrm>
            <a:off x="8210550" y="235479"/>
            <a:ext cx="64135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5" name="TextBox 4"/>
          <p:cNvSpPr txBox="1"/>
          <p:nvPr/>
        </p:nvSpPr>
        <p:spPr>
          <a:xfrm>
            <a:off x="223838" y="190500"/>
            <a:ext cx="260350" cy="553998"/>
          </a:xfrm>
          <a:prstGeom prst="rect">
            <a:avLst/>
          </a:prstGeom>
          <a:noFill/>
        </p:spPr>
        <p:txBody>
          <a:bodyPr lIns="0" tIns="0" rIns="0" bIns="0">
            <a:spAutoFit/>
          </a:bodyPr>
          <a:lstStyle/>
          <a:p>
            <a:pPr>
              <a:defRPr/>
            </a:pPr>
            <a:r>
              <a:rPr sz="3600" b="1">
                <a:solidFill>
                  <a:srgbClr val="663366">
                    <a:lumMod val="60000"/>
                    <a:lumOff val="40000"/>
                  </a:srgbClr>
                </a:solidFill>
                <a:latin typeface="Rockwell"/>
                <a:ea typeface="宋体" charset="-122"/>
              </a:rPr>
              <a:t>+</a:t>
            </a:r>
          </a:p>
        </p:txBody>
      </p:sp>
      <p:sp>
        <p:nvSpPr>
          <p:cNvPr id="6" name="Rectangle 9"/>
          <p:cNvSpPr/>
          <p:nvPr/>
        </p:nvSpPr>
        <p:spPr>
          <a:xfrm>
            <a:off x="8067676" y="235479"/>
            <a:ext cx="92075" cy="133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fld id="{B5876ECF-B3EF-4CCC-B0B9-552964A7279B}" type="datetimeFigureOut">
              <a:rPr lang="en-US" altLang="zh-CN"/>
              <a:pPr/>
              <a:t>7/23/16</a:t>
            </a:fld>
            <a:endParaRPr lang="en-US" altLang="zh-CN"/>
          </a:p>
        </p:txBody>
      </p:sp>
      <p:sp>
        <p:nvSpPr>
          <p:cNvPr id="8" name="Footer Placeholder 4"/>
          <p:cNvSpPr>
            <a:spLocks noGrp="1"/>
          </p:cNvSpPr>
          <p:nvPr>
            <p:ph type="ftr" sz="quarter" idx="11"/>
          </p:nvPr>
        </p:nvSpPr>
        <p:spPr/>
        <p:txBody>
          <a:bodyPr/>
          <a:lstStyle>
            <a:lvl1pPr>
              <a:defRPr/>
            </a:lvl1pPr>
          </a:lstStyle>
          <a:p>
            <a:endParaRPr lang="en-US" altLang="zh-CN"/>
          </a:p>
        </p:txBody>
      </p:sp>
      <p:sp>
        <p:nvSpPr>
          <p:cNvPr id="9" name="Slide Number Placeholder 5"/>
          <p:cNvSpPr>
            <a:spLocks noGrp="1"/>
          </p:cNvSpPr>
          <p:nvPr>
            <p:ph type="sldNum" sz="quarter" idx="12"/>
          </p:nvPr>
        </p:nvSpPr>
        <p:spPr/>
        <p:txBody>
          <a:bodyPr/>
          <a:lstStyle>
            <a:lvl1pPr>
              <a:defRPr/>
            </a:lvl1pPr>
          </a:lstStyle>
          <a:p>
            <a:fld id="{CEEFFC3B-7764-48C2-9713-566CE982D1C6}" type="slidenum">
              <a:rPr lang="en-US" altLang="zh-CN">
                <a:solidFill>
                  <a:prstClr val="white"/>
                </a:solidFill>
              </a:rPr>
              <a:pPr/>
              <a:t>‹#›</a:t>
            </a:fld>
            <a:endParaRPr lang="en-US" altLang="zh-CN">
              <a:solidFill>
                <a:prstClr val="white"/>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6"/>
          <p:cNvSpPr/>
          <p:nvPr/>
        </p:nvSpPr>
        <p:spPr>
          <a:xfrm>
            <a:off x="8166100"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6" name="TextBox 5"/>
          <p:cNvSpPr txBox="1"/>
          <p:nvPr/>
        </p:nvSpPr>
        <p:spPr>
          <a:xfrm>
            <a:off x="223838" y="190500"/>
            <a:ext cx="260350" cy="553998"/>
          </a:xfrm>
          <a:prstGeom prst="rect">
            <a:avLst/>
          </a:prstGeom>
          <a:noFill/>
        </p:spPr>
        <p:txBody>
          <a:bodyPr lIns="0" tIns="0" rIns="0" bIns="0">
            <a:spAutoFit/>
          </a:bodyPr>
          <a:lstStyle/>
          <a:p>
            <a:pPr>
              <a:defRPr/>
            </a:pPr>
            <a:r>
              <a:rPr sz="3600" b="1">
                <a:solidFill>
                  <a:srgbClr val="663366">
                    <a:lumMod val="60000"/>
                    <a:lumOff val="40000"/>
                  </a:srgbClr>
                </a:solidFill>
                <a:latin typeface="Rockwell"/>
                <a:ea typeface="宋体" charset="-122"/>
              </a:rPr>
              <a:t>+</a:t>
            </a:r>
          </a:p>
        </p:txBody>
      </p:sp>
      <p:sp>
        <p:nvSpPr>
          <p:cNvPr id="2" name="Title 1"/>
          <p:cNvSpPr>
            <a:spLocks noGrp="1"/>
          </p:cNvSpPr>
          <p:nvPr>
            <p:ph type="title"/>
          </p:nvPr>
        </p:nvSpPr>
        <p:spPr>
          <a:xfrm>
            <a:off x="498475" y="112059"/>
            <a:ext cx="7556313" cy="829235"/>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Text Placeholder 3"/>
          <p:cNvSpPr>
            <a:spLocks noGrp="1"/>
          </p:cNvSpPr>
          <p:nvPr>
            <p:ph type="body" sz="half" idx="2"/>
          </p:nvPr>
        </p:nvSpPr>
        <p:spPr>
          <a:xfrm>
            <a:off x="498518" y="941294"/>
            <a:ext cx="7558960" cy="645583"/>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fld id="{60E57FA1-7F8C-486A-A742-A298D13BD644}" type="datetimeFigureOut">
              <a:rPr lang="en-US" altLang="zh-CN"/>
              <a:pPr/>
              <a:t>7/23/16</a:t>
            </a:fld>
            <a:endParaRPr lang="en-US" altLang="zh-CN"/>
          </a:p>
        </p:txBody>
      </p:sp>
      <p:sp>
        <p:nvSpPr>
          <p:cNvPr id="8" name="Footer Placeholder 4"/>
          <p:cNvSpPr>
            <a:spLocks noGrp="1"/>
          </p:cNvSpPr>
          <p:nvPr>
            <p:ph type="ftr" sz="quarter" idx="11"/>
          </p:nvPr>
        </p:nvSpPr>
        <p:spPr/>
        <p:txBody>
          <a:bodyPr/>
          <a:lstStyle>
            <a:lvl1pPr>
              <a:defRPr/>
            </a:lvl1pPr>
          </a:lstStyle>
          <a:p>
            <a:endParaRPr lang="en-US" altLang="zh-CN"/>
          </a:p>
        </p:txBody>
      </p:sp>
      <p:sp>
        <p:nvSpPr>
          <p:cNvPr id="9" name="Slide Number Placeholder 5"/>
          <p:cNvSpPr>
            <a:spLocks noGrp="1"/>
          </p:cNvSpPr>
          <p:nvPr>
            <p:ph type="sldNum" sz="quarter" idx="12"/>
          </p:nvPr>
        </p:nvSpPr>
        <p:spPr/>
        <p:txBody>
          <a:bodyPr/>
          <a:lstStyle>
            <a:lvl1pPr>
              <a:defRPr/>
            </a:lvl1pPr>
          </a:lstStyle>
          <a:p>
            <a:fld id="{7548A3A7-88FC-4A18-A546-EA0AFC9E9185}" type="slidenum">
              <a:rPr lang="en-US" altLang="zh-CN">
                <a:solidFill>
                  <a:prstClr val="white"/>
                </a:solidFill>
              </a:rPr>
              <a:pPr/>
              <a:t>‹#›</a:t>
            </a:fld>
            <a:endParaRPr lang="en-US" altLang="zh-CN">
              <a:solidFill>
                <a:prstClr val="white"/>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282575" y="190501"/>
            <a:ext cx="4235450" cy="34898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8" name="Rectangle 7"/>
          <p:cNvSpPr/>
          <p:nvPr/>
        </p:nvSpPr>
        <p:spPr>
          <a:xfrm>
            <a:off x="6802438" y="190500"/>
            <a:ext cx="2057400" cy="16986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9" name="Rectangle 9"/>
          <p:cNvSpPr/>
          <p:nvPr/>
        </p:nvSpPr>
        <p:spPr>
          <a:xfrm>
            <a:off x="4624388" y="1981729"/>
            <a:ext cx="2057400" cy="16986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10" name="TextBox 9"/>
          <p:cNvSpPr txBox="1"/>
          <p:nvPr/>
        </p:nvSpPr>
        <p:spPr>
          <a:xfrm>
            <a:off x="425450" y="145521"/>
            <a:ext cx="412750" cy="830997"/>
          </a:xfrm>
          <a:prstGeom prst="rect">
            <a:avLst/>
          </a:prstGeom>
          <a:noFill/>
        </p:spPr>
        <p:txBody>
          <a:bodyPr lIns="0" tIns="0" rIns="0" bIns="0">
            <a:spAutoFit/>
          </a:bodyPr>
          <a:lstStyle/>
          <a:p>
            <a:pPr>
              <a:defRPr/>
            </a:pPr>
            <a:r>
              <a:rPr sz="5400" b="1">
                <a:solidFill>
                  <a:srgbClr val="663366">
                    <a:lumMod val="60000"/>
                    <a:lumOff val="40000"/>
                  </a:srgbClr>
                </a:solidFill>
                <a:latin typeface="Rockwell"/>
                <a:ea typeface="宋体" charset="-122"/>
              </a:rPr>
              <a:t>+</a:t>
            </a:r>
          </a:p>
        </p:txBody>
      </p:sp>
      <p:sp>
        <p:nvSpPr>
          <p:cNvPr id="2" name="Title 1"/>
          <p:cNvSpPr>
            <a:spLocks noGrp="1"/>
          </p:cNvSpPr>
          <p:nvPr>
            <p:ph type="ctrTitle"/>
          </p:nvPr>
        </p:nvSpPr>
        <p:spPr>
          <a:xfrm>
            <a:off x="4800600" y="3853890"/>
            <a:ext cx="4038600" cy="777875"/>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4635500"/>
            <a:ext cx="4038600" cy="623794"/>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3" name="Picture Placeholder 12"/>
          <p:cNvSpPr>
            <a:spLocks noGrp="1"/>
          </p:cNvSpPr>
          <p:nvPr>
            <p:ph type="pic" sz="quarter" idx="12"/>
          </p:nvPr>
        </p:nvSpPr>
        <p:spPr>
          <a:xfrm>
            <a:off x="4624388" y="190500"/>
            <a:ext cx="2057400" cy="1699260"/>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3"/>
          </p:nvPr>
        </p:nvSpPr>
        <p:spPr>
          <a:xfrm>
            <a:off x="6802438" y="1981200"/>
            <a:ext cx="2057400" cy="1699260"/>
          </a:xfrm>
        </p:spPr>
        <p:txBody>
          <a:bodyPr rtlCol="0">
            <a:normAutofit/>
          </a:bodyPr>
          <a:lstStyle>
            <a:lvl1pPr>
              <a:buNone/>
              <a:defRPr/>
            </a:lvl1pPr>
          </a:lstStyle>
          <a:p>
            <a:pPr lvl="0"/>
            <a:r>
              <a:rPr lang="en-US" noProof="0" smtClean="0"/>
              <a:t>Click icon to add picture</a:t>
            </a:r>
            <a:endParaRPr noProof="0"/>
          </a:p>
        </p:txBody>
      </p:sp>
      <p:sp>
        <p:nvSpPr>
          <p:cNvPr id="16" name="Text Placeholder 3"/>
          <p:cNvSpPr>
            <a:spLocks noGrp="1"/>
          </p:cNvSpPr>
          <p:nvPr>
            <p:ph type="body" sz="half" idx="2"/>
          </p:nvPr>
        </p:nvSpPr>
        <p:spPr>
          <a:xfrm>
            <a:off x="857250" y="1482912"/>
            <a:ext cx="3086100" cy="1700754"/>
          </a:xfrm>
        </p:spPr>
        <p:txBody>
          <a:bodyPr lIns="45720" rIns="45720">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5355167"/>
            <a:ext cx="1231900" cy="304271"/>
          </a:xfrm>
        </p:spPr>
        <p:txBody>
          <a:bodyPr/>
          <a:lstStyle>
            <a:lvl1pPr algn="l">
              <a:defRPr/>
            </a:lvl1pPr>
          </a:lstStyle>
          <a:p>
            <a:fld id="{80E22669-FD6B-4950-9E2F-DA29DC841B5C}" type="datetimeFigureOut">
              <a:rPr lang="en-US" altLang="zh-CN"/>
              <a:pPr/>
              <a:t>7/23/16</a:t>
            </a:fld>
            <a:endParaRPr lang="en-US" altLang="zh-CN"/>
          </a:p>
        </p:txBody>
      </p:sp>
      <p:sp>
        <p:nvSpPr>
          <p:cNvPr id="12" name="Footer Placeholder 4"/>
          <p:cNvSpPr>
            <a:spLocks noGrp="1"/>
          </p:cNvSpPr>
          <p:nvPr>
            <p:ph type="ftr" sz="quarter" idx="15"/>
          </p:nvPr>
        </p:nvSpPr>
        <p:spPr>
          <a:xfrm>
            <a:off x="6311900" y="5355167"/>
            <a:ext cx="2616200" cy="304271"/>
          </a:xfrm>
        </p:spPr>
        <p:txBody>
          <a:bodyPr/>
          <a:lstStyle>
            <a:lvl1pPr algn="r">
              <a:defRPr/>
            </a:lvl1pPr>
          </a:lstStyle>
          <a:p>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a:xfrm>
            <a:off x="658814" y="190500"/>
            <a:ext cx="8201025" cy="5287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5" name="TextBox 4"/>
          <p:cNvSpPr txBox="1"/>
          <p:nvPr/>
        </p:nvSpPr>
        <p:spPr>
          <a:xfrm>
            <a:off x="2003425" y="2592917"/>
            <a:ext cx="260350" cy="615553"/>
          </a:xfrm>
          <a:prstGeom prst="rect">
            <a:avLst/>
          </a:prstGeom>
          <a:noFill/>
        </p:spPr>
        <p:txBody>
          <a:bodyPr lIns="0" tIns="0" rIns="0" bIns="0">
            <a:spAutoFit/>
          </a:bodyPr>
          <a:lstStyle/>
          <a:p>
            <a:pPr>
              <a:defRPr/>
            </a:pPr>
            <a:r>
              <a:rPr sz="4000" b="1">
                <a:solidFill>
                  <a:srgbClr val="663366">
                    <a:lumMod val="60000"/>
                    <a:lumOff val="40000"/>
                  </a:srgbClr>
                </a:solidFill>
                <a:latin typeface="Rockwell"/>
                <a:ea typeface="宋体" charset="-122"/>
              </a:rPr>
              <a:t>+</a:t>
            </a:r>
          </a:p>
        </p:txBody>
      </p:sp>
      <p:sp>
        <p:nvSpPr>
          <p:cNvPr id="6" name="Rectangle 8"/>
          <p:cNvSpPr/>
          <p:nvPr/>
        </p:nvSpPr>
        <p:spPr>
          <a:xfrm>
            <a:off x="285751" y="190500"/>
            <a:ext cx="212725" cy="52876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2" name="Title 1"/>
          <p:cNvSpPr>
            <a:spLocks noGrp="1"/>
          </p:cNvSpPr>
          <p:nvPr>
            <p:ph type="title"/>
          </p:nvPr>
        </p:nvSpPr>
        <p:spPr>
          <a:xfrm>
            <a:off x="2286000" y="2603500"/>
            <a:ext cx="5638800" cy="1135063"/>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3746500"/>
            <a:ext cx="5638800" cy="1250156"/>
          </a:xfrm>
        </p:spPr>
        <p:txBody>
          <a:bodyPr>
            <a:normAutofit/>
          </a:bodyPr>
          <a:lstStyle>
            <a:lvl1pPr marL="0" indent="0">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4" y="5207000"/>
            <a:ext cx="1474787" cy="304271"/>
          </a:xfrm>
        </p:spPr>
        <p:txBody>
          <a:bodyPr/>
          <a:lstStyle>
            <a:lvl1pPr algn="l">
              <a:defRPr>
                <a:solidFill>
                  <a:schemeClr val="bg1"/>
                </a:solidFill>
              </a:defRPr>
            </a:lvl1pPr>
          </a:lstStyle>
          <a:p>
            <a:fld id="{7FA2D21C-DCA2-461B-97D2-E574456A095A}" type="datetimeFigureOut">
              <a:rPr lang="en-US" altLang="zh-CN">
                <a:solidFill>
                  <a:prstClr val="white"/>
                </a:solidFill>
              </a:rPr>
              <a:pPr/>
              <a:t>7/23/16</a:t>
            </a:fld>
            <a:endParaRPr lang="en-US" altLang="zh-CN">
              <a:solidFill>
                <a:prstClr val="white"/>
              </a:solidFill>
            </a:endParaRPr>
          </a:p>
        </p:txBody>
      </p:sp>
      <p:sp>
        <p:nvSpPr>
          <p:cNvPr id="8" name="Footer Placeholder 4"/>
          <p:cNvSpPr>
            <a:spLocks noGrp="1"/>
          </p:cNvSpPr>
          <p:nvPr>
            <p:ph type="ftr" sz="quarter" idx="11"/>
          </p:nvPr>
        </p:nvSpPr>
        <p:spPr>
          <a:xfrm>
            <a:off x="2286000" y="5207000"/>
            <a:ext cx="5638800" cy="304271"/>
          </a:xfrm>
        </p:spPr>
        <p:txBody>
          <a:bodyPr/>
          <a:lstStyle>
            <a:lvl1pPr>
              <a:defRPr>
                <a:solidFill>
                  <a:schemeClr val="bg1"/>
                </a:solidFill>
              </a:defRPr>
            </a:lvl1pPr>
          </a:lstStyle>
          <a:p>
            <a:endParaRPr lang="en-US" altLang="zh-CN">
              <a:solidFill>
                <a:prstClr val="white"/>
              </a:solidFill>
            </a:endParaRPr>
          </a:p>
        </p:txBody>
      </p:sp>
      <p:sp>
        <p:nvSpPr>
          <p:cNvPr id="9" name="Slide Number Placeholder 5"/>
          <p:cNvSpPr>
            <a:spLocks noGrp="1"/>
          </p:cNvSpPr>
          <p:nvPr>
            <p:ph type="sldNum" sz="quarter" idx="12"/>
          </p:nvPr>
        </p:nvSpPr>
        <p:spPr>
          <a:xfrm>
            <a:off x="8305800" y="5207000"/>
            <a:ext cx="554038" cy="304271"/>
          </a:xfrm>
        </p:spPr>
        <p:txBody>
          <a:bodyPr/>
          <a:lstStyle>
            <a:lvl1pPr>
              <a:defRPr/>
            </a:lvl1pPr>
          </a:lstStyle>
          <a:p>
            <a:fld id="{D6E3B3C6-2E9B-469B-87CC-187C5D2593F2}" type="slidenum">
              <a:rPr lang="en-US" altLang="zh-CN">
                <a:solidFill>
                  <a:prstClr val="white"/>
                </a:solidFill>
              </a:rPr>
              <a:pPr/>
              <a:t>‹#›</a:t>
            </a:fld>
            <a:endParaRPr lang="en-US" altLang="zh-CN">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2DF755-269E-9640-AB93-CA3FC6198BDE}" type="datetimeFigureOut">
              <a:rPr lang="en-US" smtClean="0"/>
              <a:t>7/23/16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10"/>
          <p:cNvSpPr/>
          <p:nvPr/>
        </p:nvSpPr>
        <p:spPr>
          <a:xfrm>
            <a:off x="8210550" y="235479"/>
            <a:ext cx="64135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6" name="Rectangle 11"/>
          <p:cNvSpPr/>
          <p:nvPr/>
        </p:nvSpPr>
        <p:spPr>
          <a:xfrm>
            <a:off x="8067676" y="235479"/>
            <a:ext cx="92075" cy="133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7" name="TextBox 6"/>
          <p:cNvSpPr txBox="1"/>
          <p:nvPr/>
        </p:nvSpPr>
        <p:spPr>
          <a:xfrm>
            <a:off x="223838" y="190500"/>
            <a:ext cx="260350" cy="553998"/>
          </a:xfrm>
          <a:prstGeom prst="rect">
            <a:avLst/>
          </a:prstGeom>
          <a:noFill/>
        </p:spPr>
        <p:txBody>
          <a:bodyPr lIns="0" tIns="0" rIns="0" bIns="0">
            <a:spAutoFit/>
          </a:bodyPr>
          <a:lstStyle/>
          <a:p>
            <a:pPr>
              <a:defRPr/>
            </a:pPr>
            <a:r>
              <a:rPr sz="3600" b="1">
                <a:solidFill>
                  <a:srgbClr val="663366">
                    <a:lumMod val="60000"/>
                    <a:lumOff val="40000"/>
                  </a:srgbClr>
                </a:solidFill>
                <a:latin typeface="Rockwell"/>
                <a:ea typeface="宋体" charset="-122"/>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654969"/>
            <a:ext cx="3657600" cy="3450167"/>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654969"/>
            <a:ext cx="3657600" cy="3450167"/>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fld id="{70C1F317-98BB-4069-8D89-DFE2ABDC6A9C}" type="datetimeFigureOut">
              <a:rPr lang="en-US" altLang="zh-CN"/>
              <a:pPr/>
              <a:t>7/23/16</a:t>
            </a:fld>
            <a:endParaRPr lang="en-US" altLang="zh-CN"/>
          </a:p>
        </p:txBody>
      </p:sp>
      <p:sp>
        <p:nvSpPr>
          <p:cNvPr id="9" name="Footer Placeholder 5"/>
          <p:cNvSpPr>
            <a:spLocks noGrp="1"/>
          </p:cNvSpPr>
          <p:nvPr>
            <p:ph type="ftr" sz="quarter" idx="11"/>
          </p:nvPr>
        </p:nvSpPr>
        <p:spPr/>
        <p:txBody>
          <a:bodyPr/>
          <a:lstStyle>
            <a:lvl1pPr>
              <a:defRPr/>
            </a:lvl1pPr>
          </a:lstStyle>
          <a:p>
            <a:endParaRPr lang="en-US" altLang="zh-CN"/>
          </a:p>
        </p:txBody>
      </p:sp>
      <p:sp>
        <p:nvSpPr>
          <p:cNvPr id="10" name="Slide Number Placeholder 6"/>
          <p:cNvSpPr>
            <a:spLocks noGrp="1"/>
          </p:cNvSpPr>
          <p:nvPr>
            <p:ph type="sldNum" sz="quarter" idx="12"/>
          </p:nvPr>
        </p:nvSpPr>
        <p:spPr/>
        <p:txBody>
          <a:bodyPr/>
          <a:lstStyle>
            <a:lvl1pPr>
              <a:defRPr/>
            </a:lvl1pPr>
          </a:lstStyle>
          <a:p>
            <a:fld id="{77029425-B027-44E7-8321-9EE6EDC21AAA}" type="slidenum">
              <a:rPr lang="en-US" altLang="zh-CN">
                <a:solidFill>
                  <a:prstClr val="white"/>
                </a:solidFill>
              </a:rPr>
              <a:pPr/>
              <a:t>‹#›</a:t>
            </a:fld>
            <a:endParaRPr lang="en-US" altLang="zh-CN">
              <a:solidFill>
                <a:prstClr val="white"/>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9"/>
          <p:cNvSpPr/>
          <p:nvPr/>
        </p:nvSpPr>
        <p:spPr>
          <a:xfrm>
            <a:off x="8166100"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8" name="TextBox 7"/>
          <p:cNvSpPr txBox="1"/>
          <p:nvPr/>
        </p:nvSpPr>
        <p:spPr>
          <a:xfrm>
            <a:off x="223838" y="190500"/>
            <a:ext cx="260350" cy="553998"/>
          </a:xfrm>
          <a:prstGeom prst="rect">
            <a:avLst/>
          </a:prstGeom>
          <a:noFill/>
        </p:spPr>
        <p:txBody>
          <a:bodyPr lIns="0" tIns="0" rIns="0" bIns="0">
            <a:spAutoFit/>
          </a:bodyPr>
          <a:lstStyle/>
          <a:p>
            <a:pPr>
              <a:defRPr/>
            </a:pPr>
            <a:r>
              <a:rPr sz="3600" b="1">
                <a:solidFill>
                  <a:srgbClr val="663366">
                    <a:lumMod val="60000"/>
                    <a:lumOff val="40000"/>
                  </a:srgbClr>
                </a:solidFill>
                <a:latin typeface="Rockwell"/>
                <a:ea typeface="宋体" charset="-122"/>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039471"/>
            <a:ext cx="3657600" cy="3065664"/>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039471"/>
            <a:ext cx="3657600" cy="3065664"/>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497541" y="1725706"/>
            <a:ext cx="3657600" cy="268941"/>
          </a:xfrm>
          <a:prstGeom prst="rect">
            <a:avLst/>
          </a:prstGeom>
          <a:solidFill>
            <a:schemeClr val="accent3"/>
          </a:solidFill>
        </p:spPr>
        <p:txBody>
          <a:bodyPr tIns="0" bIns="0" anchor="ctr">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1725706"/>
            <a:ext cx="3657600" cy="268941"/>
          </a:xfrm>
          <a:prstGeom prst="rect">
            <a:avLst/>
          </a:prstGeom>
          <a:solidFill>
            <a:schemeClr val="accent3">
              <a:lumMod val="60000"/>
              <a:lumOff val="40000"/>
            </a:schemeClr>
          </a:solidFill>
        </p:spPr>
        <p:txBody>
          <a:bodyPr tIns="0" bIns="0" anchor="ctr">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a:defRPr/>
            </a:lvl1pPr>
          </a:lstStyle>
          <a:p>
            <a:fld id="{D45A86E4-AD81-499F-A5A6-974C4CCDF55B}" type="datetimeFigureOut">
              <a:rPr lang="en-US" altLang="zh-CN"/>
              <a:pPr/>
              <a:t>7/23/16</a:t>
            </a:fld>
            <a:endParaRPr lang="en-US" altLang="zh-CN"/>
          </a:p>
        </p:txBody>
      </p:sp>
      <p:sp>
        <p:nvSpPr>
          <p:cNvPr id="10" name="Footer Placeholder 7"/>
          <p:cNvSpPr>
            <a:spLocks noGrp="1"/>
          </p:cNvSpPr>
          <p:nvPr>
            <p:ph type="ftr" sz="quarter" idx="11"/>
          </p:nvPr>
        </p:nvSpPr>
        <p:spPr/>
        <p:txBody>
          <a:bodyPr/>
          <a:lstStyle>
            <a:lvl1pPr>
              <a:defRPr/>
            </a:lvl1pPr>
          </a:lstStyle>
          <a:p>
            <a:endParaRPr lang="en-US" altLang="zh-CN"/>
          </a:p>
        </p:txBody>
      </p:sp>
      <p:sp>
        <p:nvSpPr>
          <p:cNvPr id="11" name="Slide Number Placeholder 8"/>
          <p:cNvSpPr>
            <a:spLocks noGrp="1"/>
          </p:cNvSpPr>
          <p:nvPr>
            <p:ph type="sldNum" sz="quarter" idx="12"/>
          </p:nvPr>
        </p:nvSpPr>
        <p:spPr/>
        <p:txBody>
          <a:bodyPr/>
          <a:lstStyle>
            <a:lvl1pPr>
              <a:defRPr/>
            </a:lvl1pPr>
          </a:lstStyle>
          <a:p>
            <a:fld id="{B770D7AC-FD10-4A45-9D18-B8F079C41084}" type="slidenum">
              <a:rPr lang="en-US" altLang="zh-CN">
                <a:solidFill>
                  <a:prstClr val="white"/>
                </a:solidFill>
              </a:rPr>
              <a:pPr/>
              <a:t>‹#›</a:t>
            </a:fld>
            <a:endParaRPr lang="en-US" altLang="zh-CN">
              <a:solidFill>
                <a:prstClr val="white"/>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p:nvPr/>
        </p:nvSpPr>
        <p:spPr>
          <a:xfrm>
            <a:off x="223838" y="190500"/>
            <a:ext cx="260350" cy="553998"/>
          </a:xfrm>
          <a:prstGeom prst="rect">
            <a:avLst/>
          </a:prstGeom>
          <a:noFill/>
        </p:spPr>
        <p:txBody>
          <a:bodyPr lIns="0" tIns="0" rIns="0" bIns="0">
            <a:spAutoFit/>
          </a:bodyPr>
          <a:lstStyle/>
          <a:p>
            <a:pPr>
              <a:defRPr/>
            </a:pPr>
            <a:r>
              <a:rPr sz="3600" b="1">
                <a:solidFill>
                  <a:srgbClr val="663366">
                    <a:lumMod val="60000"/>
                    <a:lumOff val="40000"/>
                  </a:srgbClr>
                </a:solidFill>
                <a:latin typeface="Rockwell"/>
                <a:ea typeface="宋体" charset="-122"/>
              </a:rPr>
              <a:t>+</a:t>
            </a:r>
          </a:p>
        </p:txBody>
      </p:sp>
      <p:sp>
        <p:nvSpPr>
          <p:cNvPr id="6" name="Rectangle 13"/>
          <p:cNvSpPr/>
          <p:nvPr/>
        </p:nvSpPr>
        <p:spPr>
          <a:xfrm>
            <a:off x="8166100"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654969"/>
            <a:ext cx="7569157"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4"/>
          </p:nvPr>
        </p:nvSpPr>
        <p:spPr>
          <a:xfrm>
            <a:off x="498518" y="3470804"/>
            <a:ext cx="7569157"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fld id="{B93718D8-9F2B-44EF-898A-1B282830D746}" type="datetimeFigureOut">
              <a:rPr lang="en-US" altLang="zh-CN"/>
              <a:pPr/>
              <a:t>7/23/16</a:t>
            </a:fld>
            <a:endParaRPr lang="en-US" altLang="zh-CN"/>
          </a:p>
        </p:txBody>
      </p:sp>
      <p:sp>
        <p:nvSpPr>
          <p:cNvPr id="8" name="Footer Placeholder 5"/>
          <p:cNvSpPr>
            <a:spLocks noGrp="1"/>
          </p:cNvSpPr>
          <p:nvPr>
            <p:ph type="ftr" sz="quarter" idx="16"/>
          </p:nvPr>
        </p:nvSpPr>
        <p:spPr/>
        <p:txBody>
          <a:bodyPr/>
          <a:lstStyle>
            <a:lvl1pPr>
              <a:defRPr/>
            </a:lvl1pPr>
          </a:lstStyle>
          <a:p>
            <a:endParaRPr lang="en-US" altLang="zh-CN"/>
          </a:p>
        </p:txBody>
      </p:sp>
      <p:sp>
        <p:nvSpPr>
          <p:cNvPr id="9" name="Slide Number Placeholder 6"/>
          <p:cNvSpPr>
            <a:spLocks noGrp="1"/>
          </p:cNvSpPr>
          <p:nvPr>
            <p:ph type="sldNum" sz="quarter" idx="17"/>
          </p:nvPr>
        </p:nvSpPr>
        <p:spPr/>
        <p:txBody>
          <a:bodyPr/>
          <a:lstStyle>
            <a:lvl1pPr>
              <a:defRPr/>
            </a:lvl1pPr>
          </a:lstStyle>
          <a:p>
            <a:fld id="{1332FB08-A93C-439D-9863-564A65B294BC}" type="slidenum">
              <a:rPr lang="en-US" altLang="zh-CN">
                <a:solidFill>
                  <a:prstClr val="white"/>
                </a:solidFill>
              </a:rPr>
              <a:pPr/>
              <a:t>‹#›</a:t>
            </a:fld>
            <a:endParaRPr lang="en-US" altLang="zh-CN">
              <a:solidFill>
                <a:prstClr val="white"/>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7"/>
          <p:cNvSpPr/>
          <p:nvPr/>
        </p:nvSpPr>
        <p:spPr>
          <a:xfrm>
            <a:off x="8166100"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7" name="TextBox 6"/>
          <p:cNvSpPr txBox="1"/>
          <p:nvPr/>
        </p:nvSpPr>
        <p:spPr>
          <a:xfrm>
            <a:off x="223838" y="190500"/>
            <a:ext cx="260350" cy="553998"/>
          </a:xfrm>
          <a:prstGeom prst="rect">
            <a:avLst/>
          </a:prstGeom>
          <a:noFill/>
        </p:spPr>
        <p:txBody>
          <a:bodyPr lIns="0" tIns="0" rIns="0" bIns="0">
            <a:spAutoFit/>
          </a:bodyPr>
          <a:lstStyle/>
          <a:p>
            <a:pPr>
              <a:defRPr/>
            </a:pPr>
            <a:r>
              <a:rPr sz="3600" b="1">
                <a:solidFill>
                  <a:srgbClr val="663366">
                    <a:lumMod val="60000"/>
                    <a:lumOff val="40000"/>
                  </a:srgbClr>
                </a:solidFill>
                <a:latin typeface="Rockwell"/>
                <a:ea typeface="宋体" charset="-122"/>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654969"/>
            <a:ext cx="3657600"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498518" y="1654969"/>
            <a:ext cx="3657600" cy="3450167"/>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3474720"/>
            <a:ext cx="3657600"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7"/>
          </p:nvPr>
        </p:nvSpPr>
        <p:spPr/>
        <p:txBody>
          <a:bodyPr/>
          <a:lstStyle>
            <a:lvl1pPr>
              <a:defRPr/>
            </a:lvl1pPr>
          </a:lstStyle>
          <a:p>
            <a:fld id="{FDC1B784-2AF6-4072-89CE-E943F6CC86E5}" type="datetimeFigureOut">
              <a:rPr lang="en-US" altLang="zh-CN"/>
              <a:pPr/>
              <a:t>7/23/16</a:t>
            </a:fld>
            <a:endParaRPr lang="en-US" altLang="zh-CN"/>
          </a:p>
        </p:txBody>
      </p:sp>
      <p:sp>
        <p:nvSpPr>
          <p:cNvPr id="9" name="Footer Placeholder 5"/>
          <p:cNvSpPr>
            <a:spLocks noGrp="1"/>
          </p:cNvSpPr>
          <p:nvPr>
            <p:ph type="ftr" sz="quarter" idx="18"/>
          </p:nvPr>
        </p:nvSpPr>
        <p:spPr/>
        <p:txBody>
          <a:bodyPr/>
          <a:lstStyle>
            <a:lvl1pPr>
              <a:defRPr/>
            </a:lvl1pPr>
          </a:lstStyle>
          <a:p>
            <a:endParaRPr lang="en-US" altLang="zh-CN"/>
          </a:p>
        </p:txBody>
      </p:sp>
      <p:sp>
        <p:nvSpPr>
          <p:cNvPr id="10" name="Slide Number Placeholder 6"/>
          <p:cNvSpPr>
            <a:spLocks noGrp="1"/>
          </p:cNvSpPr>
          <p:nvPr>
            <p:ph type="sldNum" sz="quarter" idx="19"/>
          </p:nvPr>
        </p:nvSpPr>
        <p:spPr/>
        <p:txBody>
          <a:bodyPr/>
          <a:lstStyle>
            <a:lvl1pPr>
              <a:defRPr/>
            </a:lvl1pPr>
          </a:lstStyle>
          <a:p>
            <a:fld id="{EAD4209D-61E2-4C9F-BA9F-7A96857F63FF}" type="slidenum">
              <a:rPr lang="en-US" altLang="zh-CN">
                <a:solidFill>
                  <a:prstClr val="white"/>
                </a:solidFill>
              </a:rPr>
              <a:pPr/>
              <a:t>‹#›</a:t>
            </a:fld>
            <a:endParaRPr lang="en-US" altLang="zh-CN">
              <a:solidFill>
                <a:prstClr val="white"/>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7"/>
          <p:cNvSpPr/>
          <p:nvPr/>
        </p:nvSpPr>
        <p:spPr>
          <a:xfrm>
            <a:off x="8166100"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8" name="TextBox 7"/>
          <p:cNvSpPr txBox="1"/>
          <p:nvPr/>
        </p:nvSpPr>
        <p:spPr>
          <a:xfrm>
            <a:off x="223838" y="190500"/>
            <a:ext cx="260350" cy="553998"/>
          </a:xfrm>
          <a:prstGeom prst="rect">
            <a:avLst/>
          </a:prstGeom>
          <a:noFill/>
        </p:spPr>
        <p:txBody>
          <a:bodyPr lIns="0" tIns="0" rIns="0" bIns="0">
            <a:spAutoFit/>
          </a:bodyPr>
          <a:lstStyle/>
          <a:p>
            <a:pPr>
              <a:defRPr/>
            </a:pPr>
            <a:r>
              <a:rPr sz="3600" b="1">
                <a:solidFill>
                  <a:srgbClr val="663366">
                    <a:lumMod val="60000"/>
                    <a:lumOff val="40000"/>
                  </a:srgbClr>
                </a:solidFill>
                <a:latin typeface="Rockwell"/>
                <a:ea typeface="宋体" charset="-122"/>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02921" y="1654969"/>
            <a:ext cx="3657413"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1" y="3470804"/>
            <a:ext cx="3657413"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654969"/>
            <a:ext cx="3657600"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3474720"/>
            <a:ext cx="3657600"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4"/>
          <p:cNvSpPr>
            <a:spLocks noGrp="1"/>
          </p:cNvSpPr>
          <p:nvPr>
            <p:ph type="dt" sz="half" idx="19"/>
          </p:nvPr>
        </p:nvSpPr>
        <p:spPr/>
        <p:txBody>
          <a:bodyPr/>
          <a:lstStyle>
            <a:lvl1pPr>
              <a:defRPr/>
            </a:lvl1pPr>
          </a:lstStyle>
          <a:p>
            <a:fld id="{534FB896-E3FB-427D-A7C3-22501B708109}" type="datetimeFigureOut">
              <a:rPr lang="en-US" altLang="zh-CN"/>
              <a:pPr/>
              <a:t>7/23/16</a:t>
            </a:fld>
            <a:endParaRPr lang="en-US" altLang="zh-CN"/>
          </a:p>
        </p:txBody>
      </p:sp>
      <p:sp>
        <p:nvSpPr>
          <p:cNvPr id="10" name="Footer Placeholder 5"/>
          <p:cNvSpPr>
            <a:spLocks noGrp="1"/>
          </p:cNvSpPr>
          <p:nvPr>
            <p:ph type="ftr" sz="quarter" idx="20"/>
          </p:nvPr>
        </p:nvSpPr>
        <p:spPr/>
        <p:txBody>
          <a:bodyPr/>
          <a:lstStyle>
            <a:lvl1pPr>
              <a:defRPr/>
            </a:lvl1pPr>
          </a:lstStyle>
          <a:p>
            <a:endParaRPr lang="en-US" altLang="zh-CN"/>
          </a:p>
        </p:txBody>
      </p:sp>
      <p:sp>
        <p:nvSpPr>
          <p:cNvPr id="11" name="Slide Number Placeholder 6"/>
          <p:cNvSpPr>
            <a:spLocks noGrp="1"/>
          </p:cNvSpPr>
          <p:nvPr>
            <p:ph type="sldNum" sz="quarter" idx="21"/>
          </p:nvPr>
        </p:nvSpPr>
        <p:spPr/>
        <p:txBody>
          <a:bodyPr/>
          <a:lstStyle>
            <a:lvl1pPr>
              <a:defRPr/>
            </a:lvl1pPr>
          </a:lstStyle>
          <a:p>
            <a:fld id="{AB977518-B2E0-48EC-8B62-A49B8C1AD323}" type="slidenum">
              <a:rPr lang="en-US" altLang="zh-CN">
                <a:solidFill>
                  <a:prstClr val="white"/>
                </a:solidFill>
              </a:rPr>
              <a:pPr/>
              <a:t>‹#›</a:t>
            </a:fld>
            <a:endParaRPr lang="en-US" altLang="zh-CN">
              <a:solidFill>
                <a:prstClr val="white"/>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5"/>
          <p:cNvSpPr/>
          <p:nvPr/>
        </p:nvSpPr>
        <p:spPr>
          <a:xfrm>
            <a:off x="8166100"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4" name="TextBox 3"/>
          <p:cNvSpPr txBox="1"/>
          <p:nvPr/>
        </p:nvSpPr>
        <p:spPr>
          <a:xfrm>
            <a:off x="223838" y="190500"/>
            <a:ext cx="260350" cy="553998"/>
          </a:xfrm>
          <a:prstGeom prst="rect">
            <a:avLst/>
          </a:prstGeom>
          <a:noFill/>
        </p:spPr>
        <p:txBody>
          <a:bodyPr lIns="0" tIns="0" rIns="0" bIns="0">
            <a:spAutoFit/>
          </a:bodyPr>
          <a:lstStyle/>
          <a:p>
            <a:pPr>
              <a:defRPr/>
            </a:pPr>
            <a:r>
              <a:rPr sz="3600" b="1">
                <a:solidFill>
                  <a:srgbClr val="663366">
                    <a:lumMod val="60000"/>
                    <a:lumOff val="40000"/>
                  </a:srgbClr>
                </a:solidFill>
                <a:latin typeface="Rockwell"/>
                <a:ea typeface="宋体" charset="-122"/>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fld id="{650F242D-7582-48D8-87F0-4098F27EBBB9}" type="datetimeFigureOut">
              <a:rPr lang="en-US" altLang="zh-CN"/>
              <a:pPr/>
              <a:t>7/23/16</a:t>
            </a:fld>
            <a:endParaRPr lang="en-US" altLang="zh-CN"/>
          </a:p>
        </p:txBody>
      </p:sp>
      <p:sp>
        <p:nvSpPr>
          <p:cNvPr id="6" name="Footer Placeholder 3"/>
          <p:cNvSpPr>
            <a:spLocks noGrp="1"/>
          </p:cNvSpPr>
          <p:nvPr>
            <p:ph type="ftr" sz="quarter" idx="11"/>
          </p:nvPr>
        </p:nvSpPr>
        <p:spPr/>
        <p:txBody>
          <a:bodyPr/>
          <a:lstStyle>
            <a:lvl1pPr>
              <a:defRPr/>
            </a:lvl1pPr>
          </a:lstStyle>
          <a:p>
            <a:endParaRPr lang="en-US" altLang="zh-CN"/>
          </a:p>
        </p:txBody>
      </p:sp>
      <p:sp>
        <p:nvSpPr>
          <p:cNvPr id="7" name="Slide Number Placeholder 4"/>
          <p:cNvSpPr>
            <a:spLocks noGrp="1"/>
          </p:cNvSpPr>
          <p:nvPr>
            <p:ph type="sldNum" sz="quarter" idx="12"/>
          </p:nvPr>
        </p:nvSpPr>
        <p:spPr/>
        <p:txBody>
          <a:bodyPr/>
          <a:lstStyle>
            <a:lvl1pPr>
              <a:defRPr/>
            </a:lvl1pPr>
          </a:lstStyle>
          <a:p>
            <a:fld id="{9F57CDBD-4603-484A-942A-3E0792B48622}" type="slidenum">
              <a:rPr lang="en-US" altLang="zh-CN">
                <a:solidFill>
                  <a:prstClr val="white"/>
                </a:solidFill>
              </a:rPr>
              <a:pPr/>
              <a:t>‹#›</a:t>
            </a:fld>
            <a:endParaRPr lang="en-US" altLang="zh-CN">
              <a:solidFill>
                <a:prstClr val="white"/>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4"/>
          <p:cNvSpPr/>
          <p:nvPr/>
        </p:nvSpPr>
        <p:spPr>
          <a:xfrm>
            <a:off x="8166100" y="235480"/>
            <a:ext cx="685800" cy="25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3" name="Date Placeholder 1"/>
          <p:cNvSpPr>
            <a:spLocks noGrp="1"/>
          </p:cNvSpPr>
          <p:nvPr>
            <p:ph type="dt" sz="half" idx="10"/>
          </p:nvPr>
        </p:nvSpPr>
        <p:spPr/>
        <p:txBody>
          <a:bodyPr/>
          <a:lstStyle>
            <a:lvl1pPr>
              <a:defRPr/>
            </a:lvl1pPr>
          </a:lstStyle>
          <a:p>
            <a:fld id="{E9407C46-4AD0-4B19-9D58-4583779402A4}" type="datetimeFigureOut">
              <a:rPr lang="en-US" altLang="zh-CN"/>
              <a:pPr/>
              <a:t>7/23/16</a:t>
            </a:fld>
            <a:endParaRPr lang="en-US" altLang="zh-CN"/>
          </a:p>
        </p:txBody>
      </p:sp>
      <p:sp>
        <p:nvSpPr>
          <p:cNvPr id="4" name="Footer Placeholder 2"/>
          <p:cNvSpPr>
            <a:spLocks noGrp="1"/>
          </p:cNvSpPr>
          <p:nvPr>
            <p:ph type="ftr" sz="quarter" idx="11"/>
          </p:nvPr>
        </p:nvSpPr>
        <p:spPr/>
        <p:txBody>
          <a:bodyPr/>
          <a:lstStyle>
            <a:lvl1pPr>
              <a:defRPr/>
            </a:lvl1pPr>
          </a:lstStyle>
          <a:p>
            <a:endParaRPr lang="en-US" altLang="zh-CN"/>
          </a:p>
        </p:txBody>
      </p:sp>
      <p:sp>
        <p:nvSpPr>
          <p:cNvPr id="5" name="Slide Number Placeholder 3"/>
          <p:cNvSpPr>
            <a:spLocks noGrp="1"/>
          </p:cNvSpPr>
          <p:nvPr>
            <p:ph type="sldNum" sz="quarter" idx="12"/>
          </p:nvPr>
        </p:nvSpPr>
        <p:spPr/>
        <p:txBody>
          <a:bodyPr/>
          <a:lstStyle>
            <a:lvl1pPr>
              <a:defRPr/>
            </a:lvl1pPr>
          </a:lstStyle>
          <a:p>
            <a:fld id="{EBBAE8DD-1467-4E07-8C1F-8DE8386E7A35}" type="slidenum">
              <a:rPr lang="en-US" altLang="zh-CN">
                <a:solidFill>
                  <a:prstClr val="white"/>
                </a:solidFill>
              </a:rPr>
              <a:pPr/>
              <a:t>‹#›</a:t>
            </a:fld>
            <a:endParaRPr lang="en-US" altLang="zh-CN">
              <a:solidFill>
                <a:prstClr val="white"/>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282576" y="190500"/>
            <a:ext cx="3451225" cy="5287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6" name="TextBox 5"/>
          <p:cNvSpPr txBox="1"/>
          <p:nvPr/>
        </p:nvSpPr>
        <p:spPr>
          <a:xfrm>
            <a:off x="425450" y="145521"/>
            <a:ext cx="412750" cy="830997"/>
          </a:xfrm>
          <a:prstGeom prst="rect">
            <a:avLst/>
          </a:prstGeom>
          <a:noFill/>
        </p:spPr>
        <p:txBody>
          <a:bodyPr lIns="0" tIns="0" rIns="0" bIns="0">
            <a:spAutoFit/>
          </a:bodyPr>
          <a:lstStyle/>
          <a:p>
            <a:pPr>
              <a:defRPr/>
            </a:pPr>
            <a:r>
              <a:rPr sz="5400" b="1">
                <a:solidFill>
                  <a:srgbClr val="663366">
                    <a:lumMod val="60000"/>
                    <a:lumOff val="40000"/>
                  </a:srgbClr>
                </a:solidFill>
                <a:latin typeface="Rockwell"/>
                <a:ea typeface="宋体" charset="-122"/>
              </a:rPr>
              <a:t>+</a:t>
            </a:r>
          </a:p>
        </p:txBody>
      </p:sp>
      <p:sp>
        <p:nvSpPr>
          <p:cNvPr id="2" name="Title 1"/>
          <p:cNvSpPr>
            <a:spLocks noGrp="1"/>
          </p:cNvSpPr>
          <p:nvPr>
            <p:ph type="title"/>
          </p:nvPr>
        </p:nvSpPr>
        <p:spPr>
          <a:xfrm>
            <a:off x="380555" y="2143125"/>
            <a:ext cx="3255264" cy="968375"/>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6" y="227542"/>
            <a:ext cx="4597399" cy="4877594"/>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111500"/>
            <a:ext cx="3255264" cy="1993636"/>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5352521"/>
            <a:ext cx="1536700" cy="304271"/>
          </a:xfrm>
        </p:spPr>
        <p:txBody>
          <a:bodyPr/>
          <a:lstStyle>
            <a:lvl1pPr>
              <a:defRPr/>
            </a:lvl1pPr>
          </a:lstStyle>
          <a:p>
            <a:fld id="{98C4E63E-DAF3-44FB-9127-C78FDE042A08}" type="datetimeFigureOut">
              <a:rPr lang="en-US" altLang="zh-CN"/>
              <a:pPr/>
              <a:t>7/23/16</a:t>
            </a:fld>
            <a:endParaRPr lang="en-US" altLang="zh-CN"/>
          </a:p>
        </p:txBody>
      </p:sp>
      <p:sp>
        <p:nvSpPr>
          <p:cNvPr id="8" name="Footer Placeholder 5"/>
          <p:cNvSpPr>
            <a:spLocks noGrp="1"/>
          </p:cNvSpPr>
          <p:nvPr>
            <p:ph type="ftr" sz="quarter" idx="11"/>
          </p:nvPr>
        </p:nvSpPr>
        <p:spPr>
          <a:xfrm>
            <a:off x="3859214" y="5352521"/>
            <a:ext cx="3316287" cy="304271"/>
          </a:xfrm>
        </p:spPr>
        <p:txBody>
          <a:bodyPr/>
          <a:lstStyle>
            <a:lvl1pPr>
              <a:defRPr/>
            </a:lvl1pPr>
          </a:lstStyle>
          <a:p>
            <a:endParaRPr lang="en-US" altLang="zh-C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a:off x="8166100" y="235480"/>
            <a:ext cx="685800" cy="25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6" name="TextBox 5"/>
          <p:cNvSpPr txBox="1"/>
          <p:nvPr/>
        </p:nvSpPr>
        <p:spPr>
          <a:xfrm>
            <a:off x="3989388" y="2808553"/>
            <a:ext cx="220662" cy="369332"/>
          </a:xfrm>
          <a:prstGeom prst="rect">
            <a:avLst/>
          </a:prstGeom>
          <a:noFill/>
        </p:spPr>
        <p:txBody>
          <a:bodyPr lIns="0" tIns="0" rIns="0" bIns="0">
            <a:spAutoFit/>
          </a:bodyPr>
          <a:lstStyle/>
          <a:p>
            <a:pPr>
              <a:defRPr/>
            </a:pPr>
            <a:r>
              <a:rPr sz="2400" b="1">
                <a:solidFill>
                  <a:srgbClr val="663366">
                    <a:lumMod val="60000"/>
                    <a:lumOff val="40000"/>
                  </a:srgbClr>
                </a:solidFill>
                <a:latin typeface="Rockwell"/>
                <a:ea typeface="宋体" charset="-122"/>
              </a:rPr>
              <a:t>+ </a:t>
            </a:r>
          </a:p>
        </p:txBody>
      </p:sp>
      <p:sp>
        <p:nvSpPr>
          <p:cNvPr id="2" name="Title 1"/>
          <p:cNvSpPr>
            <a:spLocks noGrp="1"/>
          </p:cNvSpPr>
          <p:nvPr>
            <p:ph type="title"/>
          </p:nvPr>
        </p:nvSpPr>
        <p:spPr>
          <a:xfrm>
            <a:off x="4169404" y="2603500"/>
            <a:ext cx="3898272" cy="726282"/>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190500"/>
            <a:ext cx="3460658" cy="52876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169404" y="3329781"/>
            <a:ext cx="3898272" cy="17899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5352521"/>
            <a:ext cx="1536700" cy="304271"/>
          </a:xfrm>
        </p:spPr>
        <p:txBody>
          <a:bodyPr/>
          <a:lstStyle>
            <a:lvl1pPr>
              <a:defRPr/>
            </a:lvl1pPr>
          </a:lstStyle>
          <a:p>
            <a:fld id="{1CADF730-0B70-48C4-BE57-658B4A310152}" type="datetimeFigureOut">
              <a:rPr lang="en-US" altLang="zh-CN"/>
              <a:pPr/>
              <a:t>7/23/16</a:t>
            </a:fld>
            <a:endParaRPr lang="en-US" altLang="zh-CN"/>
          </a:p>
        </p:txBody>
      </p:sp>
      <p:sp>
        <p:nvSpPr>
          <p:cNvPr id="8" name="Footer Placeholder 5"/>
          <p:cNvSpPr>
            <a:spLocks noGrp="1"/>
          </p:cNvSpPr>
          <p:nvPr>
            <p:ph type="ftr" sz="quarter" idx="11"/>
          </p:nvPr>
        </p:nvSpPr>
        <p:spPr>
          <a:xfrm>
            <a:off x="4191000" y="5352521"/>
            <a:ext cx="3005138" cy="304271"/>
          </a:xfrm>
        </p:spPr>
        <p:txBody>
          <a:bodyPr/>
          <a:lstStyle>
            <a:lvl1pPr>
              <a:defRPr/>
            </a:lvl1pPr>
          </a:lstStyle>
          <a:p>
            <a:endParaRPr lang="en-US" altLang="zh-CN"/>
          </a:p>
        </p:txBody>
      </p:sp>
      <p:sp>
        <p:nvSpPr>
          <p:cNvPr id="9" name="Slide Number Placeholder 6"/>
          <p:cNvSpPr>
            <a:spLocks noGrp="1"/>
          </p:cNvSpPr>
          <p:nvPr>
            <p:ph type="sldNum" sz="quarter" idx="12"/>
          </p:nvPr>
        </p:nvSpPr>
        <p:spPr/>
        <p:txBody>
          <a:bodyPr/>
          <a:lstStyle>
            <a:lvl1pPr>
              <a:defRPr/>
            </a:lvl1pPr>
          </a:lstStyle>
          <a:p>
            <a:fld id="{0A6B6D21-5AAB-46B7-B793-2DDA42201D0D}" type="slidenum">
              <a:rPr lang="en-US" altLang="zh-CN">
                <a:solidFill>
                  <a:prstClr val="white"/>
                </a:solidFill>
              </a:rPr>
              <a:pPr/>
              <a:t>‹#›</a:t>
            </a:fld>
            <a:endParaRPr lang="en-US" altLang="zh-CN">
              <a:solidFill>
                <a:prstClr val="white"/>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7"/>
          <p:cNvSpPr/>
          <p:nvPr/>
        </p:nvSpPr>
        <p:spPr>
          <a:xfrm>
            <a:off x="6802438" y="190500"/>
            <a:ext cx="2057400" cy="16986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6" name="Rectangle 8"/>
          <p:cNvSpPr/>
          <p:nvPr/>
        </p:nvSpPr>
        <p:spPr>
          <a:xfrm>
            <a:off x="6802438" y="1981729"/>
            <a:ext cx="2057400" cy="1698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7" name="TextBox 6"/>
          <p:cNvSpPr txBox="1"/>
          <p:nvPr/>
        </p:nvSpPr>
        <p:spPr>
          <a:xfrm>
            <a:off x="327026" y="3860271"/>
            <a:ext cx="220663" cy="369332"/>
          </a:xfrm>
          <a:prstGeom prst="rect">
            <a:avLst/>
          </a:prstGeom>
          <a:noFill/>
        </p:spPr>
        <p:txBody>
          <a:bodyPr lIns="0" tIns="0" rIns="0" bIns="0">
            <a:spAutoFit/>
          </a:bodyPr>
          <a:lstStyle/>
          <a:p>
            <a:pPr>
              <a:defRPr/>
            </a:pPr>
            <a:r>
              <a:rPr sz="2400" b="1">
                <a:solidFill>
                  <a:srgbClr val="663366">
                    <a:lumMod val="60000"/>
                    <a:lumOff val="40000"/>
                  </a:srgbClr>
                </a:solidFill>
                <a:latin typeface="Rockwell"/>
                <a:ea typeface="宋体" charset="-122"/>
              </a:rPr>
              <a:t>+ </a:t>
            </a:r>
          </a:p>
        </p:txBody>
      </p:sp>
      <p:sp>
        <p:nvSpPr>
          <p:cNvPr id="2" name="Title 1"/>
          <p:cNvSpPr>
            <a:spLocks noGrp="1"/>
          </p:cNvSpPr>
          <p:nvPr>
            <p:ph type="title"/>
          </p:nvPr>
        </p:nvSpPr>
        <p:spPr>
          <a:xfrm>
            <a:off x="506506" y="3686735"/>
            <a:ext cx="6191157" cy="694765"/>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190500"/>
            <a:ext cx="6378389" cy="34899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06506" y="4381499"/>
            <a:ext cx="6191157" cy="7381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EB9B7E55-22DF-4A74-8044-8AD8840E5C0D}" type="datetimeFigureOut">
              <a:rPr lang="en-US" altLang="zh-CN"/>
              <a:pPr/>
              <a:t>7/23/16</a:t>
            </a:fld>
            <a:endParaRPr lang="en-US" altLang="zh-CN"/>
          </a:p>
        </p:txBody>
      </p:sp>
      <p:sp>
        <p:nvSpPr>
          <p:cNvPr id="9" name="Footer Placeholder 5"/>
          <p:cNvSpPr>
            <a:spLocks noGrp="1"/>
          </p:cNvSpPr>
          <p:nvPr>
            <p:ph type="ftr" sz="quarter" idx="11"/>
          </p:nvPr>
        </p:nvSpPr>
        <p:spPr/>
        <p:txBody>
          <a:bodyPr/>
          <a:lstStyle>
            <a:lvl1pPr>
              <a:defRPr/>
            </a:lvl1pPr>
          </a:lstStyle>
          <a:p>
            <a:endParaRPr lang="en-US" altLang="zh-CN"/>
          </a:p>
        </p:txBody>
      </p:sp>
      <p:sp>
        <p:nvSpPr>
          <p:cNvPr id="10" name="Slide Number Placeholder 6"/>
          <p:cNvSpPr>
            <a:spLocks noGrp="1"/>
          </p:cNvSpPr>
          <p:nvPr>
            <p:ph type="sldNum" sz="quarter" idx="12"/>
          </p:nvPr>
        </p:nvSpPr>
        <p:spPr/>
        <p:txBody>
          <a:bodyPr/>
          <a:lstStyle>
            <a:lvl1pPr>
              <a:defRPr/>
            </a:lvl1pPr>
          </a:lstStyle>
          <a:p>
            <a:fld id="{E93382F7-D4D5-4BB2-AC05-AB230BE3F0CB}" type="slidenum">
              <a:rPr lang="en-US" altLang="zh-CN">
                <a:solidFill>
                  <a:prstClr val="white"/>
                </a:solidFill>
              </a:rPr>
              <a:pPr/>
              <a:t>‹#›</a:t>
            </a:fld>
            <a:endParaRPr lang="en-US" altLang="zh-CN">
              <a:solidFill>
                <a:prstClr val="whit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6"/>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1"/>
            <a:ext cx="4041775" cy="533136"/>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2DF755-269E-9640-AB93-CA3FC6198BDE}" type="datetimeFigureOut">
              <a:rPr lang="en-US" smtClean="0"/>
              <a:t>7/23/16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7"/>
          <p:cNvSpPr/>
          <p:nvPr/>
        </p:nvSpPr>
        <p:spPr>
          <a:xfrm>
            <a:off x="282576" y="190500"/>
            <a:ext cx="6386513" cy="5287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7" name="TextBox 6"/>
          <p:cNvSpPr txBox="1"/>
          <p:nvPr/>
        </p:nvSpPr>
        <p:spPr>
          <a:xfrm>
            <a:off x="425450" y="145521"/>
            <a:ext cx="412750" cy="830997"/>
          </a:xfrm>
          <a:prstGeom prst="rect">
            <a:avLst/>
          </a:prstGeom>
          <a:noFill/>
        </p:spPr>
        <p:txBody>
          <a:bodyPr lIns="0" tIns="0" rIns="0" bIns="0">
            <a:spAutoFit/>
          </a:bodyPr>
          <a:lstStyle/>
          <a:p>
            <a:pPr>
              <a:defRPr/>
            </a:pPr>
            <a:r>
              <a:rPr sz="5400" b="1">
                <a:solidFill>
                  <a:srgbClr val="663366">
                    <a:lumMod val="60000"/>
                    <a:lumOff val="40000"/>
                  </a:srgbClr>
                </a:solidFill>
                <a:latin typeface="Rockwell"/>
                <a:ea typeface="宋体" charset="-122"/>
              </a:rPr>
              <a:t>+</a:t>
            </a:r>
          </a:p>
        </p:txBody>
      </p:sp>
      <p:sp>
        <p:nvSpPr>
          <p:cNvPr id="8" name="Rectangle 9"/>
          <p:cNvSpPr/>
          <p:nvPr/>
        </p:nvSpPr>
        <p:spPr>
          <a:xfrm>
            <a:off x="6802438" y="190500"/>
            <a:ext cx="2057400" cy="16986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2" name="Title 1"/>
          <p:cNvSpPr>
            <a:spLocks noGrp="1"/>
          </p:cNvSpPr>
          <p:nvPr>
            <p:ph type="title"/>
          </p:nvPr>
        </p:nvSpPr>
        <p:spPr>
          <a:xfrm>
            <a:off x="380555" y="2143125"/>
            <a:ext cx="6181611" cy="968375"/>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111500"/>
            <a:ext cx="6179566" cy="1993636"/>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1979117"/>
            <a:ext cx="2057400" cy="1699260"/>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6802438" y="3779520"/>
            <a:ext cx="2057400" cy="1699260"/>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5211764" y="5196417"/>
            <a:ext cx="1349375" cy="304271"/>
          </a:xfrm>
        </p:spPr>
        <p:txBody>
          <a:bodyPr/>
          <a:lstStyle>
            <a:lvl1pPr>
              <a:defRPr>
                <a:solidFill>
                  <a:schemeClr val="bg1"/>
                </a:solidFill>
              </a:defRPr>
            </a:lvl1pPr>
          </a:lstStyle>
          <a:p>
            <a:fld id="{74001E5A-957E-4861-A21E-59400E92199D}" type="datetimeFigureOut">
              <a:rPr lang="en-US" altLang="zh-CN">
                <a:solidFill>
                  <a:prstClr val="white"/>
                </a:solidFill>
              </a:rPr>
              <a:pPr/>
              <a:t>7/23/16</a:t>
            </a:fld>
            <a:endParaRPr lang="en-US" altLang="zh-CN">
              <a:solidFill>
                <a:prstClr val="white"/>
              </a:solidFill>
            </a:endParaRPr>
          </a:p>
        </p:txBody>
      </p:sp>
      <p:sp>
        <p:nvSpPr>
          <p:cNvPr id="10" name="Footer Placeholder 5"/>
          <p:cNvSpPr>
            <a:spLocks noGrp="1"/>
          </p:cNvSpPr>
          <p:nvPr>
            <p:ph type="ftr" sz="quarter" idx="16"/>
          </p:nvPr>
        </p:nvSpPr>
        <p:spPr>
          <a:xfrm>
            <a:off x="381000" y="5196417"/>
            <a:ext cx="4648200" cy="304271"/>
          </a:xfrm>
        </p:spPr>
        <p:txBody>
          <a:bodyPr/>
          <a:lstStyle>
            <a:lvl1pPr>
              <a:defRPr>
                <a:solidFill>
                  <a:schemeClr val="bg1"/>
                </a:solidFill>
              </a:defRPr>
            </a:lvl1pPr>
          </a:lstStyle>
          <a:p>
            <a:endParaRPr lang="en-US" altLang="zh-CN">
              <a:solidFill>
                <a:prstClr val="white"/>
              </a:solidFill>
            </a:endParaRPr>
          </a:p>
        </p:txBody>
      </p:sp>
      <p:sp>
        <p:nvSpPr>
          <p:cNvPr id="11" name="Slide Number Placeholder 6"/>
          <p:cNvSpPr>
            <a:spLocks noGrp="1"/>
          </p:cNvSpPr>
          <p:nvPr>
            <p:ph type="sldNum" sz="quarter" idx="17"/>
          </p:nvPr>
        </p:nvSpPr>
        <p:spPr/>
        <p:txBody>
          <a:bodyPr/>
          <a:lstStyle>
            <a:lvl1pPr>
              <a:defRPr/>
            </a:lvl1pPr>
          </a:lstStyle>
          <a:p>
            <a:fld id="{7676232F-D7DC-41F6-AAA0-AAD9D071BD66}" type="slidenum">
              <a:rPr lang="en-US" altLang="zh-CN">
                <a:solidFill>
                  <a:prstClr val="white"/>
                </a:solidFill>
              </a:rPr>
              <a:pPr/>
              <a:t>‹#›</a:t>
            </a:fld>
            <a:endParaRPr lang="en-US" altLang="zh-CN">
              <a:solidFill>
                <a:prstClr val="white"/>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7"/>
          <p:cNvSpPr/>
          <p:nvPr/>
        </p:nvSpPr>
        <p:spPr>
          <a:xfrm>
            <a:off x="282575" y="190500"/>
            <a:ext cx="4235450" cy="5287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8" name="TextBox 7"/>
          <p:cNvSpPr txBox="1"/>
          <p:nvPr/>
        </p:nvSpPr>
        <p:spPr>
          <a:xfrm>
            <a:off x="425450" y="145521"/>
            <a:ext cx="412750" cy="830997"/>
          </a:xfrm>
          <a:prstGeom prst="rect">
            <a:avLst/>
          </a:prstGeom>
          <a:noFill/>
        </p:spPr>
        <p:txBody>
          <a:bodyPr lIns="0" tIns="0" rIns="0" bIns="0">
            <a:spAutoFit/>
          </a:bodyPr>
          <a:lstStyle/>
          <a:p>
            <a:pPr>
              <a:defRPr/>
            </a:pPr>
            <a:r>
              <a:rPr sz="5400" b="1">
                <a:solidFill>
                  <a:srgbClr val="663366">
                    <a:lumMod val="60000"/>
                    <a:lumOff val="40000"/>
                  </a:srgbClr>
                </a:solidFill>
                <a:latin typeface="Rockwell"/>
                <a:ea typeface="宋体" charset="-122"/>
              </a:rPr>
              <a:t>+</a:t>
            </a:r>
          </a:p>
        </p:txBody>
      </p:sp>
      <p:sp>
        <p:nvSpPr>
          <p:cNvPr id="9" name="Rectangle 9"/>
          <p:cNvSpPr/>
          <p:nvPr/>
        </p:nvSpPr>
        <p:spPr>
          <a:xfrm>
            <a:off x="6802438" y="190500"/>
            <a:ext cx="2057400" cy="16986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10" name="Rectangle 10"/>
          <p:cNvSpPr/>
          <p:nvPr/>
        </p:nvSpPr>
        <p:spPr>
          <a:xfrm>
            <a:off x="4624388" y="3779573"/>
            <a:ext cx="2057400" cy="16986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2" name="Title 1"/>
          <p:cNvSpPr>
            <a:spLocks noGrp="1"/>
          </p:cNvSpPr>
          <p:nvPr>
            <p:ph type="title"/>
          </p:nvPr>
        </p:nvSpPr>
        <p:spPr>
          <a:xfrm>
            <a:off x="380554" y="2143125"/>
            <a:ext cx="4016633" cy="968375"/>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111500"/>
            <a:ext cx="4015304" cy="1993636"/>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190500"/>
            <a:ext cx="2057400" cy="1699260"/>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4624388" y="1984719"/>
            <a:ext cx="2057400" cy="1699260"/>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5"/>
          </p:nvPr>
        </p:nvSpPr>
        <p:spPr>
          <a:xfrm>
            <a:off x="6803136" y="1984718"/>
            <a:ext cx="2057400" cy="3489960"/>
          </a:xfrm>
        </p:spPr>
        <p:txBody>
          <a:bodyPr rtlCol="0">
            <a:normAutofit/>
          </a:bodyPr>
          <a:lstStyle>
            <a:lvl1pPr>
              <a:buNone/>
              <a:defRPr/>
            </a:lvl1pPr>
          </a:lstStyle>
          <a:p>
            <a:pPr lvl="0"/>
            <a:r>
              <a:rPr lang="en-US" noProof="0" smtClean="0"/>
              <a:t>Click icon to add picture</a:t>
            </a:r>
            <a:endParaRPr noProof="0"/>
          </a:p>
        </p:txBody>
      </p:sp>
      <p:sp>
        <p:nvSpPr>
          <p:cNvPr id="11" name="Date Placeholder 4"/>
          <p:cNvSpPr>
            <a:spLocks noGrp="1"/>
          </p:cNvSpPr>
          <p:nvPr>
            <p:ph type="dt" sz="half" idx="16"/>
          </p:nvPr>
        </p:nvSpPr>
        <p:spPr>
          <a:xfrm>
            <a:off x="3048000" y="5196417"/>
            <a:ext cx="1347788" cy="304271"/>
          </a:xfrm>
        </p:spPr>
        <p:txBody>
          <a:bodyPr/>
          <a:lstStyle>
            <a:lvl1pPr>
              <a:defRPr>
                <a:solidFill>
                  <a:schemeClr val="bg1"/>
                </a:solidFill>
              </a:defRPr>
            </a:lvl1pPr>
          </a:lstStyle>
          <a:p>
            <a:fld id="{FE41B174-8095-4C4D-8503-932102725131}" type="datetimeFigureOut">
              <a:rPr lang="en-US" altLang="zh-CN">
                <a:solidFill>
                  <a:prstClr val="white"/>
                </a:solidFill>
              </a:rPr>
              <a:pPr/>
              <a:t>7/23/16</a:t>
            </a:fld>
            <a:endParaRPr lang="en-US" altLang="zh-CN">
              <a:solidFill>
                <a:prstClr val="white"/>
              </a:solidFill>
            </a:endParaRPr>
          </a:p>
        </p:txBody>
      </p:sp>
      <p:sp>
        <p:nvSpPr>
          <p:cNvPr id="15" name="Footer Placeholder 5"/>
          <p:cNvSpPr>
            <a:spLocks noGrp="1"/>
          </p:cNvSpPr>
          <p:nvPr>
            <p:ph type="ftr" sz="quarter" idx="17"/>
          </p:nvPr>
        </p:nvSpPr>
        <p:spPr>
          <a:xfrm>
            <a:off x="381000" y="5196417"/>
            <a:ext cx="2590800" cy="304271"/>
          </a:xfrm>
        </p:spPr>
        <p:txBody>
          <a:bodyPr/>
          <a:lstStyle>
            <a:lvl1pPr>
              <a:defRPr>
                <a:solidFill>
                  <a:schemeClr val="bg1"/>
                </a:solidFill>
              </a:defRPr>
            </a:lvl1pPr>
          </a:lstStyle>
          <a:p>
            <a:endParaRPr lang="en-US" altLang="zh-CN">
              <a:solidFill>
                <a:prstClr val="white"/>
              </a:solidFill>
            </a:endParaRPr>
          </a:p>
        </p:txBody>
      </p:sp>
      <p:sp>
        <p:nvSpPr>
          <p:cNvPr id="16" name="Slide Number Placeholder 6"/>
          <p:cNvSpPr>
            <a:spLocks noGrp="1"/>
          </p:cNvSpPr>
          <p:nvPr>
            <p:ph type="sldNum" sz="quarter" idx="18"/>
          </p:nvPr>
        </p:nvSpPr>
        <p:spPr/>
        <p:txBody>
          <a:bodyPr/>
          <a:lstStyle>
            <a:lvl1pPr>
              <a:defRPr/>
            </a:lvl1pPr>
          </a:lstStyle>
          <a:p>
            <a:fld id="{279D0BFE-C10B-4531-8745-5FC33E8A545F}" type="slidenum">
              <a:rPr lang="en-US" altLang="zh-CN">
                <a:solidFill>
                  <a:prstClr val="white"/>
                </a:solidFill>
              </a:rPr>
              <a:pPr/>
              <a:t>‹#›</a:t>
            </a:fld>
            <a:endParaRPr lang="en-US" altLang="zh-CN">
              <a:solidFill>
                <a:prstClr val="white"/>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10"/>
          <p:cNvSpPr/>
          <p:nvPr/>
        </p:nvSpPr>
        <p:spPr>
          <a:xfrm>
            <a:off x="8166100" y="235480"/>
            <a:ext cx="685800" cy="25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8" name="TextBox 7"/>
          <p:cNvSpPr txBox="1"/>
          <p:nvPr/>
        </p:nvSpPr>
        <p:spPr>
          <a:xfrm>
            <a:off x="4749801" y="2808553"/>
            <a:ext cx="220663" cy="369332"/>
          </a:xfrm>
          <a:prstGeom prst="rect">
            <a:avLst/>
          </a:prstGeom>
          <a:noFill/>
        </p:spPr>
        <p:txBody>
          <a:bodyPr lIns="0" tIns="0" rIns="0" bIns="0">
            <a:spAutoFit/>
          </a:bodyPr>
          <a:lstStyle/>
          <a:p>
            <a:pPr>
              <a:defRPr/>
            </a:pPr>
            <a:r>
              <a:rPr sz="2400" b="1">
                <a:solidFill>
                  <a:srgbClr val="663366">
                    <a:lumMod val="60000"/>
                    <a:lumOff val="40000"/>
                  </a:srgbClr>
                </a:solidFill>
                <a:latin typeface="Rockwell"/>
                <a:ea typeface="宋体" charset="-122"/>
              </a:rPr>
              <a:t>+ </a:t>
            </a:r>
          </a:p>
        </p:txBody>
      </p:sp>
      <p:sp>
        <p:nvSpPr>
          <p:cNvPr id="2" name="Title 1"/>
          <p:cNvSpPr>
            <a:spLocks noGrp="1"/>
          </p:cNvSpPr>
          <p:nvPr>
            <p:ph type="title"/>
          </p:nvPr>
        </p:nvSpPr>
        <p:spPr>
          <a:xfrm>
            <a:off x="4953000" y="2603500"/>
            <a:ext cx="3108960" cy="726282"/>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1971040"/>
            <a:ext cx="4240119" cy="34899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53000" y="3329781"/>
            <a:ext cx="3108960" cy="17899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190500"/>
            <a:ext cx="2057400" cy="1699260"/>
          </a:xfrm>
        </p:spPr>
        <p:txBody>
          <a:bodyPr rtlCol="0">
            <a:normAutofit/>
          </a:bodyPr>
          <a:lstStyle>
            <a:lvl1pPr>
              <a:buNone/>
              <a:defRPr/>
            </a:lvl1pPr>
          </a:lstStyle>
          <a:p>
            <a:pPr lvl="0"/>
            <a:r>
              <a:rPr lang="en-US" noProof="0" smtClean="0"/>
              <a:t>Click icon to add picture</a:t>
            </a:r>
            <a:endParaRPr noProof="0"/>
          </a:p>
        </p:txBody>
      </p:sp>
      <p:sp>
        <p:nvSpPr>
          <p:cNvPr id="15" name="Picture Placeholder 12"/>
          <p:cNvSpPr>
            <a:spLocks noGrp="1"/>
          </p:cNvSpPr>
          <p:nvPr>
            <p:ph type="pic" sz="quarter" idx="14"/>
          </p:nvPr>
        </p:nvSpPr>
        <p:spPr>
          <a:xfrm>
            <a:off x="2460625" y="190500"/>
            <a:ext cx="2057400" cy="1699260"/>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7391400" y="5352521"/>
            <a:ext cx="1536700" cy="304271"/>
          </a:xfrm>
        </p:spPr>
        <p:txBody>
          <a:bodyPr/>
          <a:lstStyle>
            <a:lvl1pPr>
              <a:defRPr/>
            </a:lvl1pPr>
          </a:lstStyle>
          <a:p>
            <a:fld id="{4D142F11-81AD-4733-8865-B7FD6995BD70}" type="datetimeFigureOut">
              <a:rPr lang="en-US" altLang="zh-CN"/>
              <a:pPr/>
              <a:t>7/23/16</a:t>
            </a:fld>
            <a:endParaRPr lang="en-US" altLang="zh-CN"/>
          </a:p>
        </p:txBody>
      </p:sp>
      <p:sp>
        <p:nvSpPr>
          <p:cNvPr id="10" name="Footer Placeholder 5"/>
          <p:cNvSpPr>
            <a:spLocks noGrp="1"/>
          </p:cNvSpPr>
          <p:nvPr>
            <p:ph type="ftr" sz="quarter" idx="16"/>
          </p:nvPr>
        </p:nvSpPr>
        <p:spPr>
          <a:xfrm>
            <a:off x="4191000" y="5352521"/>
            <a:ext cx="3005138" cy="304271"/>
          </a:xfrm>
        </p:spPr>
        <p:txBody>
          <a:bodyPr/>
          <a:lstStyle>
            <a:lvl1pPr>
              <a:defRPr/>
            </a:lvl1pPr>
          </a:lstStyle>
          <a:p>
            <a:endParaRPr lang="en-US" altLang="zh-CN"/>
          </a:p>
        </p:txBody>
      </p:sp>
      <p:sp>
        <p:nvSpPr>
          <p:cNvPr id="11" name="Slide Number Placeholder 6"/>
          <p:cNvSpPr>
            <a:spLocks noGrp="1"/>
          </p:cNvSpPr>
          <p:nvPr>
            <p:ph type="sldNum" sz="quarter" idx="17"/>
          </p:nvPr>
        </p:nvSpPr>
        <p:spPr/>
        <p:txBody>
          <a:bodyPr/>
          <a:lstStyle>
            <a:lvl1pPr>
              <a:defRPr/>
            </a:lvl1pPr>
          </a:lstStyle>
          <a:p>
            <a:fld id="{3D4CE2E9-286C-4FDA-8B3F-36CF6C2BAA37}" type="slidenum">
              <a:rPr lang="en-US" altLang="zh-CN">
                <a:solidFill>
                  <a:prstClr val="white"/>
                </a:solidFill>
              </a:rPr>
              <a:pPr/>
              <a:t>‹#›</a:t>
            </a:fld>
            <a:endParaRPr lang="en-US" altLang="zh-CN">
              <a:solidFill>
                <a:prstClr val="white"/>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6"/>
          <p:cNvSpPr/>
          <p:nvPr/>
        </p:nvSpPr>
        <p:spPr>
          <a:xfrm>
            <a:off x="8166100"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5" name="TextBox 4"/>
          <p:cNvSpPr txBox="1"/>
          <p:nvPr/>
        </p:nvSpPr>
        <p:spPr>
          <a:xfrm>
            <a:off x="223838" y="190500"/>
            <a:ext cx="260350" cy="553998"/>
          </a:xfrm>
          <a:prstGeom prst="rect">
            <a:avLst/>
          </a:prstGeom>
          <a:noFill/>
        </p:spPr>
        <p:txBody>
          <a:bodyPr lIns="0" tIns="0" rIns="0" bIns="0">
            <a:spAutoFit/>
          </a:bodyPr>
          <a:lstStyle/>
          <a:p>
            <a:pPr>
              <a:defRPr/>
            </a:pPr>
            <a:r>
              <a:rPr sz="3600" b="1">
                <a:solidFill>
                  <a:srgbClr val="663366">
                    <a:lumMod val="60000"/>
                    <a:lumOff val="40000"/>
                  </a:srgbClr>
                </a:solidFill>
                <a:latin typeface="Rockwell"/>
                <a:ea typeface="宋体" charset="-122"/>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0"/>
          </p:nvPr>
        </p:nvSpPr>
        <p:spPr/>
        <p:txBody>
          <a:bodyPr/>
          <a:lstStyle>
            <a:lvl1pPr>
              <a:defRPr/>
            </a:lvl1pPr>
          </a:lstStyle>
          <a:p>
            <a:fld id="{B1354C82-E6B1-4760-9FE1-3FA834FE5BA5}" type="datetimeFigureOut">
              <a:rPr lang="en-US" altLang="zh-CN"/>
              <a:pPr/>
              <a:t>7/23/16</a:t>
            </a:fld>
            <a:endParaRPr lang="en-US" altLang="zh-CN"/>
          </a:p>
        </p:txBody>
      </p:sp>
      <p:sp>
        <p:nvSpPr>
          <p:cNvPr id="7" name="Footer Placeholder 4"/>
          <p:cNvSpPr>
            <a:spLocks noGrp="1"/>
          </p:cNvSpPr>
          <p:nvPr>
            <p:ph type="ftr" sz="quarter" idx="11"/>
          </p:nvPr>
        </p:nvSpPr>
        <p:spPr/>
        <p:txBody>
          <a:bodyPr/>
          <a:lstStyle>
            <a:lvl1pPr>
              <a:defRPr/>
            </a:lvl1pPr>
          </a:lstStyle>
          <a:p>
            <a:endParaRPr lang="en-US" altLang="zh-CN"/>
          </a:p>
        </p:txBody>
      </p:sp>
      <p:sp>
        <p:nvSpPr>
          <p:cNvPr id="8" name="Slide Number Placeholder 5"/>
          <p:cNvSpPr>
            <a:spLocks noGrp="1"/>
          </p:cNvSpPr>
          <p:nvPr>
            <p:ph type="sldNum" sz="quarter" idx="12"/>
          </p:nvPr>
        </p:nvSpPr>
        <p:spPr/>
        <p:txBody>
          <a:bodyPr/>
          <a:lstStyle>
            <a:lvl1pPr>
              <a:defRPr/>
            </a:lvl1pPr>
          </a:lstStyle>
          <a:p>
            <a:fld id="{95256B5C-1440-4595-84C9-D0F66824BB16}" type="slidenum">
              <a:rPr lang="en-US" altLang="zh-CN">
                <a:solidFill>
                  <a:prstClr val="white"/>
                </a:solidFill>
              </a:rPr>
              <a:pPr/>
              <a:t>‹#›</a:t>
            </a:fld>
            <a:endParaRPr lang="en-US" altLang="zh-CN">
              <a:solidFill>
                <a:prstClr val="white"/>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9"/>
          <p:cNvSpPr/>
          <p:nvPr/>
        </p:nvSpPr>
        <p:spPr>
          <a:xfrm>
            <a:off x="8166100" y="235480"/>
            <a:ext cx="685800" cy="25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Rockwell"/>
            </a:endParaRPr>
          </a:p>
        </p:txBody>
      </p:sp>
      <p:sp>
        <p:nvSpPr>
          <p:cNvPr id="5" name="TextBox 4"/>
          <p:cNvSpPr txBox="1"/>
          <p:nvPr/>
        </p:nvSpPr>
        <p:spPr>
          <a:xfrm rot="16200000">
            <a:off x="8615628" y="421482"/>
            <a:ext cx="216958" cy="554037"/>
          </a:xfrm>
          <a:prstGeom prst="rect">
            <a:avLst/>
          </a:prstGeom>
          <a:noFill/>
        </p:spPr>
        <p:txBody>
          <a:bodyPr lIns="0" tIns="0" rIns="0" bIns="0">
            <a:spAutoFit/>
          </a:bodyPr>
          <a:lstStyle/>
          <a:p>
            <a:pPr>
              <a:defRPr/>
            </a:pPr>
            <a:r>
              <a:rPr sz="3600" b="1">
                <a:solidFill>
                  <a:srgbClr val="663366">
                    <a:lumMod val="60000"/>
                    <a:lumOff val="40000"/>
                  </a:srgbClr>
                </a:solidFill>
                <a:latin typeface="Rockwell"/>
                <a:ea typeface="宋体" charset="-122"/>
              </a:rPr>
              <a:t>+</a:t>
            </a:r>
          </a:p>
        </p:txBody>
      </p:sp>
      <p:sp>
        <p:nvSpPr>
          <p:cNvPr id="2" name="Vertical Title 1"/>
          <p:cNvSpPr>
            <a:spLocks noGrp="1"/>
          </p:cNvSpPr>
          <p:nvPr>
            <p:ph type="title" orient="vert"/>
          </p:nvPr>
        </p:nvSpPr>
        <p:spPr>
          <a:xfrm>
            <a:off x="7995772" y="795619"/>
            <a:ext cx="681318" cy="430951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98964"/>
            <a:ext cx="6858000" cy="43207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0"/>
          </p:nvPr>
        </p:nvSpPr>
        <p:spPr/>
        <p:txBody>
          <a:bodyPr/>
          <a:lstStyle>
            <a:lvl1pPr>
              <a:defRPr/>
            </a:lvl1pPr>
          </a:lstStyle>
          <a:p>
            <a:fld id="{790AFE00-30A8-4A70-8E25-ECE9477328AF}" type="datetimeFigureOut">
              <a:rPr lang="en-US" altLang="zh-CN"/>
              <a:pPr/>
              <a:t>7/23/16</a:t>
            </a:fld>
            <a:endParaRPr lang="en-US" altLang="zh-CN"/>
          </a:p>
        </p:txBody>
      </p:sp>
      <p:sp>
        <p:nvSpPr>
          <p:cNvPr id="7" name="Footer Placeholder 4"/>
          <p:cNvSpPr>
            <a:spLocks noGrp="1"/>
          </p:cNvSpPr>
          <p:nvPr>
            <p:ph type="ftr" sz="quarter" idx="11"/>
          </p:nvPr>
        </p:nvSpPr>
        <p:spPr/>
        <p:txBody>
          <a:bodyPr/>
          <a:lstStyle>
            <a:lvl1pPr>
              <a:defRPr/>
            </a:lvl1pPr>
          </a:lstStyle>
          <a:p>
            <a:endParaRPr lang="en-US" altLang="zh-CN"/>
          </a:p>
        </p:txBody>
      </p:sp>
      <p:sp>
        <p:nvSpPr>
          <p:cNvPr id="8" name="Slide Number Placeholder 5"/>
          <p:cNvSpPr>
            <a:spLocks noGrp="1"/>
          </p:cNvSpPr>
          <p:nvPr>
            <p:ph type="sldNum" sz="quarter" idx="12"/>
          </p:nvPr>
        </p:nvSpPr>
        <p:spPr/>
        <p:txBody>
          <a:bodyPr/>
          <a:lstStyle>
            <a:lvl1pPr>
              <a:defRPr/>
            </a:lvl1pPr>
          </a:lstStyle>
          <a:p>
            <a:fld id="{D1072335-2CA6-40F0-AA05-1C5EADB431ED}" type="slidenum">
              <a:rPr lang="en-US" altLang="zh-CN">
                <a:solidFill>
                  <a:prstClr val="white"/>
                </a:solidFill>
              </a:rPr>
              <a:pPr/>
              <a:t>‹#›</a:t>
            </a:fld>
            <a:endParaRPr lang="en-US" altLang="zh-CN">
              <a:solidFill>
                <a:prstClr val="white"/>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2DF755-269E-9640-AB93-CA3FC6198BDE}" type="datetimeFigureOut">
              <a:rPr lang="en-US" smtClean="0"/>
              <a:t>7/23/16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DF755-269E-9640-AB93-CA3FC6198BDE}" type="datetimeFigureOut">
              <a:rPr lang="en-US" smtClean="0"/>
              <a:t>7/23/16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2"/>
            <a:ext cx="3008313" cy="96837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DF755-269E-9640-AB93-CA3FC6198BDE}" type="datetimeFigureOut">
              <a:rPr lang="en-US" smtClean="0"/>
              <a:t>7/23/16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472782"/>
            <a:ext cx="5486400" cy="670718"/>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DF755-269E-9640-AB93-CA3FC6198BDE}" type="datetimeFigureOut">
              <a:rPr lang="en-US" smtClean="0"/>
              <a:t>7/23/16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20" Type="http://schemas.openxmlformats.org/officeDocument/2006/relationships/slideLayout" Target="../slideLayouts/slideLayout31.xml"/><Relationship Id="rId21" Type="http://schemas.openxmlformats.org/officeDocument/2006/relationships/slideLayout" Target="../slideLayouts/slideLayout32.xml"/><Relationship Id="rId22" Type="http://schemas.openxmlformats.org/officeDocument/2006/relationships/slideLayout" Target="../slideLayouts/slideLayout33.xml"/><Relationship Id="rId23" Type="http://schemas.openxmlformats.org/officeDocument/2006/relationships/slideLayout" Target="../slideLayouts/slideLayout34.xml"/><Relationship Id="rId24" Type="http://schemas.openxmlformats.org/officeDocument/2006/relationships/theme" Target="../theme/theme2.xml"/><Relationship Id="rId25" Type="http://schemas.openxmlformats.org/officeDocument/2006/relationships/image" Target="../media/image3.jpeg"/><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slideLayout" Target="../slideLayouts/slideLayout30.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3.xml"/><Relationship Id="rId20" Type="http://schemas.openxmlformats.org/officeDocument/2006/relationships/slideLayout" Target="../slideLayouts/slideLayout54.xml"/><Relationship Id="rId21" Type="http://schemas.openxmlformats.org/officeDocument/2006/relationships/theme" Target="../theme/theme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Relationship Id="rId15" Type="http://schemas.openxmlformats.org/officeDocument/2006/relationships/slideLayout" Target="../slideLayouts/slideLayout49.xml"/><Relationship Id="rId16" Type="http://schemas.openxmlformats.org/officeDocument/2006/relationships/slideLayout" Target="../slideLayouts/slideLayout50.xml"/><Relationship Id="rId17" Type="http://schemas.openxmlformats.org/officeDocument/2006/relationships/slideLayout" Target="../slideLayouts/slideLayout51.xml"/><Relationship Id="rId18" Type="http://schemas.openxmlformats.org/officeDocument/2006/relationships/slideLayout" Target="../slideLayouts/slideLayout52.xml"/><Relationship Id="rId19" Type="http://schemas.openxmlformats.org/officeDocument/2006/relationships/slideLayout" Target="../slideLayouts/slideLayout53.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9525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C2DF755-269E-9640-AB93-CA3FC6198BDE}" type="datetimeFigureOut">
              <a:rPr lang="en-US" smtClean="0"/>
              <a:t>7/23/16</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920AE35-A575-E54D-9CE0-6B99088D606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5"/>
          <a:srcRect/>
          <a:tile tx="0" ty="0" sx="100000" sy="100000" flip="none" algn="tl"/>
        </a:blipFill>
        <a:effectLst/>
      </p:bgPr>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28865"/>
            <a:ext cx="8229600" cy="1041135"/>
          </a:xfrm>
          <a:prstGeom prst="rect">
            <a:avLst/>
          </a:prstGeom>
        </p:spPr>
        <p:txBody>
          <a:bodyPr anchor="ctr">
            <a:normAutofit/>
          </a:bodyPr>
          <a:lstStyle>
            <a:extLst/>
          </a:lstStyle>
          <a:p>
            <a:r>
              <a:rPr lang="en-US" altLang="zh-CN" noProof="1" smtClean="0"/>
              <a:t>Click to edit Master title style</a:t>
            </a:r>
            <a:endParaRPr lang="en-US" dirty="0"/>
          </a:p>
        </p:txBody>
      </p:sp>
      <p:sp>
        <p:nvSpPr>
          <p:cNvPr id="1027" name="Rectangle 5"/>
          <p:cNvSpPr>
            <a:spLocks noGrp="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altLang="zh-CN" noProof="1"/>
              <a:t>Click to edit Master text styles</a:t>
            </a:r>
          </a:p>
          <a:p>
            <a:pPr lvl="1"/>
            <a:r>
              <a:rPr altLang="zh-CN" noProof="1"/>
              <a:t>Second level</a:t>
            </a:r>
          </a:p>
          <a:p>
            <a:pPr lvl="2"/>
            <a:r>
              <a:rPr altLang="zh-CN" noProof="1"/>
              <a:t>Third level</a:t>
            </a:r>
          </a:p>
          <a:p>
            <a:pPr lvl="3"/>
            <a:r>
              <a:rPr altLang="zh-CN" noProof="1"/>
              <a:t>Fourth level</a:t>
            </a:r>
          </a:p>
          <a:p>
            <a:pPr lvl="4"/>
            <a:r>
              <a:rPr altLang="zh-CN" noProof="1"/>
              <a:t>Fifth level</a:t>
            </a:r>
            <a:endParaRPr lang="en-US"/>
          </a:p>
        </p:txBody>
      </p:sp>
      <p:sp>
        <p:nvSpPr>
          <p:cNvPr id="29" name="Rectangle 3"/>
          <p:cNvSpPr>
            <a:spLocks noGrp="1"/>
          </p:cNvSpPr>
          <p:nvPr>
            <p:ph type="dt" sz="half" idx="2"/>
          </p:nvPr>
        </p:nvSpPr>
        <p:spPr>
          <a:xfrm>
            <a:off x="66675" y="5466292"/>
            <a:ext cx="2438400" cy="203729"/>
          </a:xfrm>
          <a:prstGeom prst="rect">
            <a:avLst/>
          </a:prstGeom>
        </p:spPr>
        <p:txBody>
          <a:bodyPr anchor="b"/>
          <a:lstStyle>
            <a:lvl1pPr fontAlgn="auto">
              <a:spcBef>
                <a:spcPts val="0"/>
              </a:spcBef>
              <a:spcAft>
                <a:spcPts val="0"/>
              </a:spcAft>
              <a:defRPr sz="1200" b="0">
                <a:solidFill>
                  <a:srgbClr val="D4D2D0"/>
                </a:solidFill>
                <a:latin typeface="Century Schoolbook"/>
                <a:ea typeface="+mn-ea"/>
                <a:cs typeface="+mn-cs"/>
              </a:defRPr>
            </a:lvl1pPr>
            <a:extLst/>
          </a:lstStyle>
          <a:p>
            <a:pPr defTabSz="914400">
              <a:defRPr/>
            </a:pPr>
            <a:fld id="{57D64773-43AF-294E-9917-086C0F226BB6}" type="datetimeFigureOut">
              <a:rPr lang="en-US"/>
              <a:pPr defTabSz="914400">
                <a:defRPr/>
              </a:pPr>
              <a:t>7/23/16</a:t>
            </a:fld>
            <a:endParaRPr lang="en-US" dirty="0"/>
          </a:p>
        </p:txBody>
      </p:sp>
      <p:sp>
        <p:nvSpPr>
          <p:cNvPr id="20" name="Rectangle 25"/>
          <p:cNvSpPr>
            <a:spLocks noGrp="1"/>
          </p:cNvSpPr>
          <p:nvPr>
            <p:ph type="ftr" sz="quarter" idx="3"/>
          </p:nvPr>
        </p:nvSpPr>
        <p:spPr>
          <a:xfrm>
            <a:off x="2995613" y="5464969"/>
            <a:ext cx="4648200" cy="206375"/>
          </a:xfrm>
          <a:prstGeom prst="rect">
            <a:avLst/>
          </a:prstGeom>
        </p:spPr>
        <p:txBody>
          <a:bodyPr anchor="b"/>
          <a:lstStyle>
            <a:lvl1pPr algn="ctr" fontAlgn="auto">
              <a:spcBef>
                <a:spcPts val="0"/>
              </a:spcBef>
              <a:spcAft>
                <a:spcPts val="0"/>
              </a:spcAft>
              <a:defRPr sz="1200" b="0">
                <a:solidFill>
                  <a:srgbClr val="D4D2D0"/>
                </a:solidFill>
                <a:latin typeface="Century Schoolbook"/>
                <a:ea typeface="+mn-ea"/>
                <a:cs typeface="+mn-cs"/>
              </a:defRPr>
            </a:lvl1pPr>
            <a:extLst/>
          </a:lstStyle>
          <a:p>
            <a:pPr defTabSz="914400">
              <a:defRPr/>
            </a:pPr>
            <a:endParaRPr lang="en-US"/>
          </a:p>
        </p:txBody>
      </p:sp>
      <p:sp>
        <p:nvSpPr>
          <p:cNvPr id="23" name="Rectangle 16"/>
          <p:cNvSpPr>
            <a:spLocks noGrp="1"/>
          </p:cNvSpPr>
          <p:nvPr>
            <p:ph type="sldNum" sz="quarter" idx="4"/>
          </p:nvPr>
        </p:nvSpPr>
        <p:spPr>
          <a:xfrm>
            <a:off x="8172450" y="5466292"/>
            <a:ext cx="914400" cy="203729"/>
          </a:xfrm>
          <a:prstGeom prst="rect">
            <a:avLst/>
          </a:prstGeom>
        </p:spPr>
        <p:txBody>
          <a:bodyPr/>
          <a:lstStyle>
            <a:lvl1pPr algn="r" fontAlgn="auto">
              <a:spcBef>
                <a:spcPts val="0"/>
              </a:spcBef>
              <a:spcAft>
                <a:spcPts val="0"/>
              </a:spcAft>
              <a:defRPr sz="1200" b="0">
                <a:solidFill>
                  <a:srgbClr val="D4D2D0"/>
                </a:solidFill>
                <a:latin typeface="Century Schoolbook"/>
                <a:ea typeface="+mn-ea"/>
                <a:cs typeface="+mn-cs"/>
              </a:defRPr>
            </a:lvl1pPr>
            <a:extLst/>
          </a:lstStyle>
          <a:p>
            <a:pPr defTabSz="914400">
              <a:defRPr/>
            </a:pPr>
            <a:fld id="{3D132ABD-FE5A-8D4F-93CF-4CB2AC311CD4}" type="slidenum">
              <a:rPr lang="en-US"/>
              <a:pPr defTabSz="914400">
                <a:defRPr/>
              </a:pPr>
              <a:t>‹#›</a:t>
            </a:fld>
            <a:endParaRPr lang="en-US" dirty="0"/>
          </a:p>
        </p:txBody>
      </p:sp>
    </p:spTree>
  </p:cSld>
  <p:clrMap bg1="dk1" tx1="lt1" bg2="dk2"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 id="2147483983" r:id="rId18"/>
    <p:sldLayoutId id="2147483984" r:id="rId19"/>
    <p:sldLayoutId id="2147483985" r:id="rId20"/>
    <p:sldLayoutId id="2147483986" r:id="rId21"/>
    <p:sldLayoutId id="2147483987" r:id="rId22"/>
    <p:sldLayoutId id="2147483988" r:id="rId23"/>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cap="all">
          <a:solidFill>
            <a:schemeClr val="tx2"/>
          </a:solidFill>
          <a:effectLst>
            <a:outerShdw blurRad="51000" dist="37000" dir="5400000" algn="tl" rotWithShape="0">
              <a:srgbClr val="000000">
                <a:alpha val="25000"/>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3200">
          <a:solidFill>
            <a:schemeClr val="tx2"/>
          </a:solidFill>
          <a:latin typeface="Century Schoolbook" charset="0"/>
          <a:ea typeface="ＭＳ Ｐゴシック" charset="0"/>
          <a:cs typeface="ＭＳ Ｐゴシック" charset="0"/>
        </a:defRPr>
      </a:lvl2pPr>
      <a:lvl3pPr algn="l" rtl="0" eaLnBrk="0" fontAlgn="base" hangingPunct="0">
        <a:spcBef>
          <a:spcPct val="0"/>
        </a:spcBef>
        <a:spcAft>
          <a:spcPct val="0"/>
        </a:spcAft>
        <a:defRPr sz="3200">
          <a:solidFill>
            <a:schemeClr val="tx2"/>
          </a:solidFill>
          <a:latin typeface="Century Schoolbook" charset="0"/>
          <a:ea typeface="ＭＳ Ｐゴシック" charset="0"/>
          <a:cs typeface="ＭＳ Ｐゴシック" charset="0"/>
        </a:defRPr>
      </a:lvl3pPr>
      <a:lvl4pPr algn="l" rtl="0" eaLnBrk="0" fontAlgn="base" hangingPunct="0">
        <a:spcBef>
          <a:spcPct val="0"/>
        </a:spcBef>
        <a:spcAft>
          <a:spcPct val="0"/>
        </a:spcAft>
        <a:defRPr sz="3200">
          <a:solidFill>
            <a:schemeClr val="tx2"/>
          </a:solidFill>
          <a:latin typeface="Century Schoolbook" charset="0"/>
          <a:ea typeface="ＭＳ Ｐゴシック" charset="0"/>
          <a:cs typeface="ＭＳ Ｐゴシック" charset="0"/>
        </a:defRPr>
      </a:lvl4pPr>
      <a:lvl5pPr algn="l" rtl="0" eaLnBrk="0" fontAlgn="base" hangingPunct="0">
        <a:spcBef>
          <a:spcPct val="0"/>
        </a:spcBef>
        <a:spcAft>
          <a:spcPct val="0"/>
        </a:spcAft>
        <a:defRPr sz="3200">
          <a:solidFill>
            <a:schemeClr val="tx2"/>
          </a:solidFill>
          <a:latin typeface="Century Schoolbook"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03490"/>
            <a:ext cx="7556500" cy="9300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title style</a:t>
            </a:r>
            <a:endParaRPr lang="zh-CN" altLang="zh-CN" smtClean="0"/>
          </a:p>
        </p:txBody>
      </p:sp>
      <p:sp>
        <p:nvSpPr>
          <p:cNvPr id="1027" name="Text Placeholder 2"/>
          <p:cNvSpPr>
            <a:spLocks noGrp="1"/>
          </p:cNvSpPr>
          <p:nvPr>
            <p:ph type="body" idx="1"/>
          </p:nvPr>
        </p:nvSpPr>
        <p:spPr bwMode="auto">
          <a:xfrm>
            <a:off x="498475" y="1651000"/>
            <a:ext cx="7556500" cy="345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zh-CN" smtClean="0"/>
          </a:p>
        </p:txBody>
      </p:sp>
      <p:sp>
        <p:nvSpPr>
          <p:cNvPr id="4" name="Date Placeholder 3"/>
          <p:cNvSpPr>
            <a:spLocks noGrp="1"/>
          </p:cNvSpPr>
          <p:nvPr>
            <p:ph type="dt" sz="half" idx="2"/>
          </p:nvPr>
        </p:nvSpPr>
        <p:spPr>
          <a:xfrm>
            <a:off x="6794500" y="5352521"/>
            <a:ext cx="2133600" cy="304271"/>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595959"/>
                </a:solidFill>
                <a:latin typeface="Rockwell" pitchFamily="18" charset="0"/>
              </a:defRPr>
            </a:lvl1pPr>
          </a:lstStyle>
          <a:p>
            <a:pPr fontAlgn="base">
              <a:spcBef>
                <a:spcPct val="0"/>
              </a:spcBef>
              <a:spcAft>
                <a:spcPct val="0"/>
              </a:spcAft>
            </a:pPr>
            <a:fld id="{976F638B-658B-4806-98F4-721AEA52C1DA}" type="datetimeFigureOut">
              <a:rPr lang="en-US" altLang="zh-CN">
                <a:ea typeface="宋体" charset="-122"/>
              </a:rPr>
              <a:pPr fontAlgn="base">
                <a:spcBef>
                  <a:spcPct val="0"/>
                </a:spcBef>
                <a:spcAft>
                  <a:spcPct val="0"/>
                </a:spcAft>
              </a:pPr>
              <a:t>7/23/16</a:t>
            </a:fld>
            <a:endParaRPr lang="en-US" altLang="zh-CN">
              <a:ea typeface="宋体" charset="-122"/>
            </a:endParaRPr>
          </a:p>
        </p:txBody>
      </p:sp>
      <p:sp>
        <p:nvSpPr>
          <p:cNvPr id="5" name="Footer Placeholder 4"/>
          <p:cNvSpPr>
            <a:spLocks noGrp="1"/>
          </p:cNvSpPr>
          <p:nvPr>
            <p:ph type="ftr" sz="quarter" idx="3"/>
          </p:nvPr>
        </p:nvSpPr>
        <p:spPr>
          <a:xfrm>
            <a:off x="201614" y="5352521"/>
            <a:ext cx="6122987" cy="304271"/>
          </a:xfrm>
          <a:prstGeom prst="rect">
            <a:avLst/>
          </a:prstGeom>
        </p:spPr>
        <p:txBody>
          <a:bodyPr vert="horz" wrap="square" lIns="91440" tIns="45720" rIns="91440" bIns="45720" numCol="1" anchor="ctr" anchorCtr="0" compatLnSpc="1">
            <a:prstTxWarp prst="textNoShape">
              <a:avLst/>
            </a:prstTxWarp>
          </a:bodyPr>
          <a:lstStyle>
            <a:lvl1pPr>
              <a:defRPr sz="1100">
                <a:solidFill>
                  <a:srgbClr val="595959"/>
                </a:solidFill>
                <a:latin typeface="Rockwell" pitchFamily="18" charset="0"/>
              </a:defRPr>
            </a:lvl1pPr>
          </a:lstStyle>
          <a:p>
            <a:pPr fontAlgn="base">
              <a:spcBef>
                <a:spcPct val="0"/>
              </a:spcBef>
              <a:spcAft>
                <a:spcPct val="0"/>
              </a:spcAft>
            </a:pPr>
            <a:endParaRPr lang="en-US" altLang="zh-CN">
              <a:ea typeface="宋体" charset="-122"/>
            </a:endParaRPr>
          </a:p>
        </p:txBody>
      </p:sp>
      <p:sp>
        <p:nvSpPr>
          <p:cNvPr id="6" name="Slide Number Placeholder 5"/>
          <p:cNvSpPr>
            <a:spLocks noGrp="1"/>
          </p:cNvSpPr>
          <p:nvPr>
            <p:ph type="sldNum" sz="quarter" idx="4"/>
          </p:nvPr>
        </p:nvSpPr>
        <p:spPr>
          <a:xfrm>
            <a:off x="8305800" y="202407"/>
            <a:ext cx="554038" cy="304271"/>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bg1"/>
                </a:solidFill>
                <a:latin typeface="Rockwell" pitchFamily="18" charset="0"/>
              </a:defRPr>
            </a:lvl1pPr>
          </a:lstStyle>
          <a:p>
            <a:pPr fontAlgn="base">
              <a:spcBef>
                <a:spcPct val="0"/>
              </a:spcBef>
              <a:spcAft>
                <a:spcPct val="0"/>
              </a:spcAft>
            </a:pPr>
            <a:fld id="{22AB417F-B609-4F4E-BEB6-1CB290E6341A}" type="slidenum">
              <a:rPr lang="en-US" altLang="zh-CN">
                <a:solidFill>
                  <a:prstClr val="white"/>
                </a:solidFill>
                <a:ea typeface="宋体" charset="-122"/>
              </a:rPr>
              <a:pPr fontAlgn="base">
                <a:spcBef>
                  <a:spcPct val="0"/>
                </a:spcBef>
                <a:spcAft>
                  <a:spcPct val="0"/>
                </a:spcAft>
              </a:pPr>
              <a:t>‹#›</a:t>
            </a:fld>
            <a:endParaRPr lang="en-US" altLang="zh-CN">
              <a:solidFill>
                <a:prstClr val="white"/>
              </a:solidFill>
              <a:ea typeface="宋体" charset="-122"/>
            </a:endParaRPr>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 id="2147484006" r:id="rId17"/>
    <p:sldLayoutId id="2147484007" r:id="rId18"/>
    <p:sldLayoutId id="2147484008" r:id="rId19"/>
    <p:sldLayoutId id="2147484009" r:id="rId20"/>
  </p:sldLayoutIdLst>
  <p:txStyles>
    <p:titleStyle>
      <a:lvl1pPr algn="l" rtl="0" fontAlgn="base">
        <a:spcBef>
          <a:spcPct val="0"/>
        </a:spcBef>
        <a:spcAft>
          <a:spcPct val="0"/>
        </a:spcAft>
        <a:defRPr sz="3600" kern="1200">
          <a:solidFill>
            <a:schemeClr val="accent1"/>
          </a:solidFill>
          <a:latin typeface="+mj-lt"/>
          <a:ea typeface="+mj-ea"/>
          <a:cs typeface="+mj-cs"/>
        </a:defRPr>
      </a:lvl1pPr>
      <a:lvl2pPr algn="l" rtl="0" fontAlgn="base">
        <a:spcBef>
          <a:spcPct val="0"/>
        </a:spcBef>
        <a:spcAft>
          <a:spcPct val="0"/>
        </a:spcAft>
        <a:defRPr sz="3600">
          <a:solidFill>
            <a:schemeClr val="accent1"/>
          </a:solidFill>
          <a:latin typeface="Rockwell" pitchFamily="18" charset="0"/>
        </a:defRPr>
      </a:lvl2pPr>
      <a:lvl3pPr algn="l" rtl="0" fontAlgn="base">
        <a:spcBef>
          <a:spcPct val="0"/>
        </a:spcBef>
        <a:spcAft>
          <a:spcPct val="0"/>
        </a:spcAft>
        <a:defRPr sz="3600">
          <a:solidFill>
            <a:schemeClr val="accent1"/>
          </a:solidFill>
          <a:latin typeface="Rockwell" pitchFamily="18" charset="0"/>
        </a:defRPr>
      </a:lvl3pPr>
      <a:lvl4pPr algn="l" rtl="0" fontAlgn="base">
        <a:spcBef>
          <a:spcPct val="0"/>
        </a:spcBef>
        <a:spcAft>
          <a:spcPct val="0"/>
        </a:spcAft>
        <a:defRPr sz="3600">
          <a:solidFill>
            <a:schemeClr val="accent1"/>
          </a:solidFill>
          <a:latin typeface="Rockwell" pitchFamily="18" charset="0"/>
        </a:defRPr>
      </a:lvl4pPr>
      <a:lvl5pPr algn="l" rtl="0" fontAlgn="base">
        <a:spcBef>
          <a:spcPct val="0"/>
        </a:spcBef>
        <a:spcAft>
          <a:spcPct val="0"/>
        </a:spcAft>
        <a:defRPr sz="3600">
          <a:solidFill>
            <a:schemeClr val="accent1"/>
          </a:solidFill>
          <a:latin typeface="Rockwell" pitchFamily="18" charset="0"/>
        </a:defRPr>
      </a:lvl5pPr>
      <a:lvl6pPr marL="457200" algn="l" rtl="0" fontAlgn="base">
        <a:spcBef>
          <a:spcPct val="0"/>
        </a:spcBef>
        <a:spcAft>
          <a:spcPct val="0"/>
        </a:spcAft>
        <a:defRPr sz="3600">
          <a:solidFill>
            <a:schemeClr val="accent1"/>
          </a:solidFill>
          <a:latin typeface="Rockwell" pitchFamily="18" charset="0"/>
        </a:defRPr>
      </a:lvl6pPr>
      <a:lvl7pPr marL="914400" algn="l" rtl="0" fontAlgn="base">
        <a:spcBef>
          <a:spcPct val="0"/>
        </a:spcBef>
        <a:spcAft>
          <a:spcPct val="0"/>
        </a:spcAft>
        <a:defRPr sz="3600">
          <a:solidFill>
            <a:schemeClr val="accent1"/>
          </a:solidFill>
          <a:latin typeface="Rockwell" pitchFamily="18" charset="0"/>
        </a:defRPr>
      </a:lvl7pPr>
      <a:lvl8pPr marL="1371600" algn="l" rtl="0" fontAlgn="base">
        <a:spcBef>
          <a:spcPct val="0"/>
        </a:spcBef>
        <a:spcAft>
          <a:spcPct val="0"/>
        </a:spcAft>
        <a:defRPr sz="3600">
          <a:solidFill>
            <a:schemeClr val="accent1"/>
          </a:solidFill>
          <a:latin typeface="Rockwell" pitchFamily="18" charset="0"/>
        </a:defRPr>
      </a:lvl8pPr>
      <a:lvl9pPr marL="1828800" algn="l" rtl="0" fontAlgn="base">
        <a:spcBef>
          <a:spcPct val="0"/>
        </a:spcBef>
        <a:spcAft>
          <a:spcPct val="0"/>
        </a:spcAft>
        <a:defRPr sz="3600">
          <a:solidFill>
            <a:schemeClr val="accent1"/>
          </a:solidFill>
          <a:latin typeface="Rockwell" pitchFamily="18" charset="0"/>
        </a:defRPr>
      </a:lvl9pPr>
    </p:titleStyle>
    <p:bodyStyle>
      <a:lvl1pPr marL="228600" indent="-228600" algn="l" rtl="0" fontAlgn="base">
        <a:spcBef>
          <a:spcPts val="2000"/>
        </a:spcBef>
        <a:spcAft>
          <a:spcPct val="0"/>
        </a:spcAft>
        <a:buClr>
          <a:schemeClr val="accent1"/>
        </a:buClr>
        <a:buSzPct val="75000"/>
        <a:buFont typeface="Wingdings" pitchFamily="2" charset="2"/>
        <a:buChar char="n"/>
        <a:defRPr sz="2000" kern="1200">
          <a:solidFill>
            <a:srgbClr val="595959"/>
          </a:solidFill>
          <a:latin typeface="+mn-lt"/>
          <a:ea typeface="+mn-ea"/>
          <a:cs typeface="+mn-cs"/>
        </a:defRPr>
      </a:lvl1pPr>
      <a:lvl2pPr marL="457200" indent="-228600" algn="l" rtl="0" fontAlgn="base">
        <a:spcBef>
          <a:spcPts val="600"/>
        </a:spcBef>
        <a:spcAft>
          <a:spcPct val="0"/>
        </a:spcAft>
        <a:buClr>
          <a:srgbClr val="B870B8"/>
        </a:buClr>
        <a:buSzPct val="75000"/>
        <a:buFont typeface="Wingdings" pitchFamily="2" charset="2"/>
        <a:buChar char="n"/>
        <a:defRPr kern="1200">
          <a:solidFill>
            <a:srgbClr val="595959"/>
          </a:solidFill>
          <a:latin typeface="+mn-lt"/>
          <a:ea typeface="+mn-ea"/>
          <a:cs typeface="+mn-cs"/>
        </a:defRPr>
      </a:lvl2pPr>
      <a:lvl3pPr marL="685800" indent="-228600" algn="l" rtl="0" fontAlgn="base">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3pPr>
      <a:lvl4pPr marL="914400" indent="-228600" algn="l" rtl="0" fontAlgn="base">
        <a:spcBef>
          <a:spcPts val="600"/>
        </a:spcBef>
        <a:spcAft>
          <a:spcPct val="0"/>
        </a:spcAft>
        <a:buClr>
          <a:srgbClr val="B870B8"/>
        </a:buClr>
        <a:buSzPct val="75000"/>
        <a:buFont typeface="Wingdings" pitchFamily="2" charset="2"/>
        <a:buChar char="n"/>
        <a:defRPr kern="1200">
          <a:solidFill>
            <a:srgbClr val="595959"/>
          </a:solidFill>
          <a:latin typeface="+mn-lt"/>
          <a:ea typeface="+mn-ea"/>
          <a:cs typeface="+mn-cs"/>
        </a:defRPr>
      </a:lvl4pPr>
      <a:lvl5pPr marL="1143000" indent="-228600" algn="l" rtl="0" fontAlgn="base">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35.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gif"/><Relationship Id="rId1" Type="http://schemas.openxmlformats.org/officeDocument/2006/relationships/slideLayout" Target="../slideLayouts/slideLayout3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3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288626" y="681731"/>
            <a:ext cx="6652806"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TW" altLang="en-US" sz="5400" b="1" dirty="0">
                <a:solidFill>
                  <a:srgbClr val="FFFFFF"/>
                </a:solidFill>
                <a:latin typeface="SimSun" pitchFamily="2" charset="-122"/>
                <a:ea typeface="SimSun" pitchFamily="2" charset="-122"/>
              </a:rPr>
              <a:t>誰能登耶和華的山？</a:t>
            </a:r>
            <a:endParaRPr lang="en-US" altLang="zh-TW" sz="5400" b="1" dirty="0">
              <a:solidFill>
                <a:srgbClr val="FFFFFF"/>
              </a:solidFill>
              <a:latin typeface="SimSun" pitchFamily="2" charset="-122"/>
              <a:ea typeface="SimSun" pitchFamily="2" charset="-122"/>
            </a:endParaRPr>
          </a:p>
          <a:p>
            <a:pPr algn="ctr"/>
            <a:r>
              <a:rPr lang="en-US" altLang="en-US" sz="3600" b="1" dirty="0" smtClean="0">
                <a:solidFill>
                  <a:srgbClr val="FFFFFF"/>
                </a:solidFill>
                <a:effectLst>
                  <a:outerShdw blurRad="38100" dist="38100" dir="2700000" algn="tl">
                    <a:srgbClr val="010199"/>
                  </a:outerShdw>
                </a:effectLst>
                <a:latin typeface="SimSun" pitchFamily="2" charset="-122"/>
                <a:ea typeface="SimSun" pitchFamily="2" charset="-122"/>
              </a:rPr>
              <a:t>(</a:t>
            </a:r>
            <a:r>
              <a:rPr lang="zh-TW" altLang="en-US" sz="3600" b="1" dirty="0">
                <a:solidFill>
                  <a:srgbClr val="FFFFFF"/>
                </a:solidFill>
                <a:latin typeface="SimSun" pitchFamily="2" charset="-122"/>
                <a:ea typeface="SimSun" pitchFamily="2" charset="-122"/>
              </a:rPr>
              <a:t>創世記 </a:t>
            </a:r>
            <a:r>
              <a:rPr lang="en-US" sz="3600" dirty="0">
                <a:solidFill>
                  <a:srgbClr val="FFFFFF"/>
                </a:solidFill>
              </a:rPr>
              <a:t>39:1-</a:t>
            </a:r>
            <a:r>
              <a:rPr lang="en-US" sz="3600" dirty="0" smtClean="0">
                <a:solidFill>
                  <a:srgbClr val="FFFFFF"/>
                </a:solidFill>
              </a:rPr>
              <a:t>12</a:t>
            </a:r>
            <a:r>
              <a:rPr lang="en-US" altLang="zh-CHT" sz="3600" dirty="0"/>
              <a:t>; </a:t>
            </a:r>
            <a:r>
              <a:rPr lang="en-US" sz="3600" dirty="0" smtClean="0">
                <a:solidFill>
                  <a:srgbClr val="FFFFFF"/>
                </a:solidFill>
              </a:rPr>
              <a:t>50</a:t>
            </a:r>
            <a:r>
              <a:rPr lang="en-US" sz="3600" dirty="0">
                <a:solidFill>
                  <a:srgbClr val="FFFFFF"/>
                </a:solidFill>
              </a:rPr>
              <a:t>:18-26</a:t>
            </a:r>
            <a:r>
              <a:rPr lang="en-US" altLang="zh-TW" sz="3600" b="1" dirty="0">
                <a:solidFill>
                  <a:srgbClr val="FFFFFF"/>
                </a:solidFill>
                <a:latin typeface="SimSun" pitchFamily="2" charset="-122"/>
                <a:ea typeface="SimSun" pitchFamily="2" charset="-122"/>
              </a:rPr>
              <a:t> </a:t>
            </a:r>
          </a:p>
          <a:p>
            <a:pPr algn="ctr"/>
            <a:r>
              <a:rPr lang="zh-TW" altLang="en-US" sz="3600" b="1" dirty="0">
                <a:solidFill>
                  <a:srgbClr val="FFFFFF"/>
                </a:solidFill>
                <a:latin typeface="SimSun" pitchFamily="2" charset="-122"/>
                <a:ea typeface="SimSun" pitchFamily="2" charset="-122"/>
              </a:rPr>
              <a:t> 希伯來書</a:t>
            </a:r>
            <a:r>
              <a:rPr lang="zh-TW" altLang="en-US" sz="3600" dirty="0">
                <a:solidFill>
                  <a:srgbClr val="FFFFFF"/>
                </a:solidFill>
                <a:latin typeface="SimSun" pitchFamily="2" charset="-122"/>
                <a:ea typeface="SimSun" pitchFamily="2" charset="-122"/>
              </a:rPr>
              <a:t> </a:t>
            </a:r>
            <a:r>
              <a:rPr lang="en-US" sz="3600" dirty="0">
                <a:solidFill>
                  <a:srgbClr val="FFFFFF"/>
                </a:solidFill>
              </a:rPr>
              <a:t>11: 22</a:t>
            </a:r>
            <a:r>
              <a:rPr lang="en-US" altLang="en-US" sz="3600" b="1" dirty="0">
                <a:solidFill>
                  <a:srgbClr val="FFFFFF"/>
                </a:solidFill>
                <a:effectLst>
                  <a:outerShdw blurRad="38100" dist="38100" dir="2700000" algn="tl">
                    <a:srgbClr val="010199"/>
                  </a:outerShdw>
                </a:effectLst>
                <a:latin typeface="SimSun" pitchFamily="2" charset="-122"/>
                <a:ea typeface="SimSun" pitchFamily="2" charset="-122"/>
              </a:rPr>
              <a:t>)</a:t>
            </a:r>
            <a:endParaRPr lang="en-US" sz="3600" dirty="0">
              <a:solidFill>
                <a:srgbClr val="FFFFFF"/>
              </a:solidFill>
              <a:latin typeface="SimSun" pitchFamily="2" charset="-122"/>
              <a:ea typeface="SimSun" pitchFamily="2" charset="-122"/>
            </a:endParaRPr>
          </a:p>
          <a:p>
            <a:pPr algn="ctr"/>
            <a:endParaRPr lang="en-US" altLang="zh-CN" sz="3600" dirty="0">
              <a:solidFill>
                <a:srgbClr val="FFFFFF"/>
              </a:solidFill>
            </a:endParaRPr>
          </a:p>
        </p:txBody>
      </p:sp>
    </p:spTree>
    <p:extLst>
      <p:ext uri="{BB962C8B-B14F-4D97-AF65-F5344CB8AC3E}">
        <p14:creationId xmlns:p14="http://schemas.microsoft.com/office/powerpoint/2010/main" val="27070651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128436" y="0"/>
            <a:ext cx="6935597" cy="5693867"/>
          </a:xfrm>
          <a:prstGeom prst="rect">
            <a:avLst/>
          </a:prstGeom>
        </p:spPr>
        <p:txBody>
          <a:bodyPr wrap="square">
            <a:spAutoFit/>
          </a:bodyPr>
          <a:lstStyle/>
          <a:p>
            <a:r>
              <a:rPr lang="en-US" altLang="zh-TW" sz="2800" b="1" baseline="30000" dirty="0" smtClean="0">
                <a:solidFill>
                  <a:srgbClr val="FFFFFF"/>
                </a:solidFill>
                <a:latin typeface="SimSun" pitchFamily="2" charset="-122"/>
                <a:ea typeface="SimSun" pitchFamily="2" charset="-122"/>
              </a:rPr>
              <a:t>7</a:t>
            </a:r>
            <a:r>
              <a:rPr lang="en-US" altLang="zh-TW" sz="2800" b="1" baseline="30000" dirty="0">
                <a:solidFill>
                  <a:srgbClr val="FFFFFF"/>
                </a:solidFill>
                <a:latin typeface="SimSun" pitchFamily="2" charset="-122"/>
                <a:ea typeface="SimSun" pitchFamily="2" charset="-122"/>
              </a:rPr>
              <a:t> </a:t>
            </a:r>
            <a:r>
              <a:rPr lang="zh-TW" altLang="en-US" sz="2800" dirty="0">
                <a:solidFill>
                  <a:srgbClr val="FFFFFF"/>
                </a:solidFill>
                <a:latin typeface="SimSun" pitchFamily="2" charset="-122"/>
                <a:ea typeface="SimSun" pitchFamily="2" charset="-122"/>
              </a:rPr>
              <a:t>這事以後，</a:t>
            </a:r>
            <a:r>
              <a:rPr lang="zh-TW" altLang="en-US" sz="2800" u="sng" dirty="0">
                <a:solidFill>
                  <a:srgbClr val="FFFFFF"/>
                </a:solidFill>
                <a:latin typeface="SimSun" pitchFamily="2" charset="-122"/>
                <a:ea typeface="SimSun" pitchFamily="2" charset="-122"/>
              </a:rPr>
              <a:t>約瑟</a:t>
            </a:r>
            <a:r>
              <a:rPr lang="zh-TW" altLang="en-US" sz="2800" dirty="0">
                <a:solidFill>
                  <a:srgbClr val="FFFFFF"/>
                </a:solidFill>
                <a:latin typeface="SimSun" pitchFamily="2" charset="-122"/>
                <a:ea typeface="SimSun" pitchFamily="2" charset="-122"/>
              </a:rPr>
              <a:t>主人的妻以目送情給</a:t>
            </a:r>
            <a:r>
              <a:rPr lang="zh-TW" altLang="en-US" sz="2800" u="sng" dirty="0">
                <a:solidFill>
                  <a:srgbClr val="FFFFFF"/>
                </a:solidFill>
                <a:latin typeface="SimSun" pitchFamily="2" charset="-122"/>
                <a:ea typeface="SimSun" pitchFamily="2" charset="-122"/>
              </a:rPr>
              <a:t>約瑟</a:t>
            </a:r>
            <a:r>
              <a:rPr lang="zh-TW" altLang="en-US" sz="2800" dirty="0">
                <a:solidFill>
                  <a:srgbClr val="FFFFFF"/>
                </a:solidFill>
                <a:latin typeface="SimSun" pitchFamily="2" charset="-122"/>
                <a:ea typeface="SimSun" pitchFamily="2" charset="-122"/>
              </a:rPr>
              <a:t>，說：「你與我同寢吧！」 </a:t>
            </a:r>
            <a:r>
              <a:rPr lang="en-US" altLang="zh-TW" sz="2800" b="1" baseline="30000" dirty="0">
                <a:solidFill>
                  <a:srgbClr val="FFFFFF"/>
                </a:solidFill>
                <a:latin typeface="SimSun" pitchFamily="2" charset="-122"/>
                <a:ea typeface="SimSun" pitchFamily="2" charset="-122"/>
              </a:rPr>
              <a:t>8 </a:t>
            </a:r>
            <a:r>
              <a:rPr lang="zh-TW" altLang="en-US" sz="2800" u="sng" dirty="0">
                <a:solidFill>
                  <a:srgbClr val="FFFFFF"/>
                </a:solidFill>
                <a:latin typeface="SimSun" pitchFamily="2" charset="-122"/>
                <a:ea typeface="SimSun" pitchFamily="2" charset="-122"/>
              </a:rPr>
              <a:t>約瑟</a:t>
            </a:r>
            <a:r>
              <a:rPr lang="zh-TW" altLang="en-US" sz="2800" dirty="0">
                <a:solidFill>
                  <a:srgbClr val="FFFFFF"/>
                </a:solidFill>
                <a:latin typeface="SimSun" pitchFamily="2" charset="-122"/>
                <a:ea typeface="SimSun" pitchFamily="2" charset="-122"/>
              </a:rPr>
              <a:t>不從，對他主人的妻說：「看哪，一切家務我主人都不知道，他把所有的都交在我手裡。</a:t>
            </a:r>
            <a:r>
              <a:rPr lang="en-US" altLang="zh-TW" sz="2800" b="1" baseline="30000" dirty="0">
                <a:solidFill>
                  <a:srgbClr val="FFFFFF"/>
                </a:solidFill>
                <a:latin typeface="SimSun" pitchFamily="2" charset="-122"/>
                <a:ea typeface="SimSun" pitchFamily="2" charset="-122"/>
              </a:rPr>
              <a:t>9 </a:t>
            </a:r>
            <a:r>
              <a:rPr lang="zh-TW" altLang="en-US" sz="2800" dirty="0">
                <a:solidFill>
                  <a:srgbClr val="FFFFFF"/>
                </a:solidFill>
                <a:latin typeface="SimSun" pitchFamily="2" charset="-122"/>
                <a:ea typeface="SimSun" pitchFamily="2" charset="-122"/>
              </a:rPr>
              <a:t>在這家裡沒有比我大的，並且他沒有留下一樣不交給我，只留下了你，因為你是他的妻子。</a:t>
            </a:r>
            <a:r>
              <a:rPr lang="zh-TW" altLang="en-US" sz="2800" dirty="0">
                <a:solidFill>
                  <a:srgbClr val="FFFF00"/>
                </a:solidFill>
                <a:latin typeface="SimSun" pitchFamily="2" charset="-122"/>
                <a:ea typeface="SimSun" pitchFamily="2" charset="-122"/>
              </a:rPr>
              <a:t>我怎能做這大惡得罪神呢？</a:t>
            </a:r>
            <a:r>
              <a:rPr lang="zh-TW" altLang="en-US" sz="2800" dirty="0">
                <a:solidFill>
                  <a:srgbClr val="FFFFFF"/>
                </a:solidFill>
                <a:latin typeface="SimSun" pitchFamily="2" charset="-122"/>
                <a:ea typeface="SimSun" pitchFamily="2" charset="-122"/>
              </a:rPr>
              <a:t>」 </a:t>
            </a:r>
            <a:r>
              <a:rPr lang="en-US" altLang="zh-TW" sz="2800" b="1" baseline="30000" dirty="0">
                <a:solidFill>
                  <a:srgbClr val="FFFFFF"/>
                </a:solidFill>
                <a:latin typeface="SimSun" pitchFamily="2" charset="-122"/>
                <a:ea typeface="SimSun" pitchFamily="2" charset="-122"/>
              </a:rPr>
              <a:t>10 </a:t>
            </a:r>
            <a:r>
              <a:rPr lang="zh-TW" altLang="en-US" sz="2800" dirty="0">
                <a:solidFill>
                  <a:srgbClr val="FFFFFF"/>
                </a:solidFill>
                <a:latin typeface="SimSun" pitchFamily="2" charset="-122"/>
                <a:ea typeface="SimSun" pitchFamily="2" charset="-122"/>
              </a:rPr>
              <a:t>後來她天天和</a:t>
            </a:r>
            <a:r>
              <a:rPr lang="zh-TW" altLang="en-US" sz="2800" u="sng" dirty="0">
                <a:solidFill>
                  <a:srgbClr val="FFFFFF"/>
                </a:solidFill>
                <a:latin typeface="SimSun" pitchFamily="2" charset="-122"/>
                <a:ea typeface="SimSun" pitchFamily="2" charset="-122"/>
              </a:rPr>
              <a:t>約瑟</a:t>
            </a:r>
            <a:r>
              <a:rPr lang="zh-TW" altLang="en-US" sz="2800" dirty="0">
                <a:solidFill>
                  <a:srgbClr val="FFFFFF"/>
                </a:solidFill>
                <a:latin typeface="SimSun" pitchFamily="2" charset="-122"/>
                <a:ea typeface="SimSun" pitchFamily="2" charset="-122"/>
              </a:rPr>
              <a:t>說，</a:t>
            </a:r>
            <a:r>
              <a:rPr lang="zh-TW" altLang="en-US" sz="2800" u="sng" dirty="0">
                <a:solidFill>
                  <a:srgbClr val="FFFFFF"/>
                </a:solidFill>
                <a:latin typeface="SimSun" pitchFamily="2" charset="-122"/>
                <a:ea typeface="SimSun" pitchFamily="2" charset="-122"/>
              </a:rPr>
              <a:t>約瑟</a:t>
            </a:r>
            <a:r>
              <a:rPr lang="zh-TW" altLang="en-US" sz="2800" dirty="0">
                <a:solidFill>
                  <a:srgbClr val="FFFFFF"/>
                </a:solidFill>
                <a:latin typeface="SimSun" pitchFamily="2" charset="-122"/>
                <a:ea typeface="SimSun" pitchFamily="2" charset="-122"/>
              </a:rPr>
              <a:t>卻不聽從她，不與她同寢，也不和她在一處。 </a:t>
            </a:r>
            <a:r>
              <a:rPr lang="en-US" altLang="zh-TW" sz="2800" b="1" baseline="30000" dirty="0">
                <a:solidFill>
                  <a:srgbClr val="FFFFFF"/>
                </a:solidFill>
                <a:latin typeface="SimSun" pitchFamily="2" charset="-122"/>
                <a:ea typeface="SimSun" pitchFamily="2" charset="-122"/>
              </a:rPr>
              <a:t>11 </a:t>
            </a:r>
            <a:r>
              <a:rPr lang="zh-TW" altLang="en-US" sz="2800" dirty="0">
                <a:solidFill>
                  <a:srgbClr val="FFFFFF"/>
                </a:solidFill>
                <a:latin typeface="SimSun" pitchFamily="2" charset="-122"/>
                <a:ea typeface="SimSun" pitchFamily="2" charset="-122"/>
              </a:rPr>
              <a:t>有一天，</a:t>
            </a:r>
            <a:r>
              <a:rPr lang="zh-TW" altLang="en-US" sz="2800" u="sng" dirty="0">
                <a:solidFill>
                  <a:srgbClr val="FFFFFF"/>
                </a:solidFill>
                <a:latin typeface="SimSun" pitchFamily="2" charset="-122"/>
                <a:ea typeface="SimSun" pitchFamily="2" charset="-122"/>
              </a:rPr>
              <a:t>約瑟</a:t>
            </a:r>
            <a:r>
              <a:rPr lang="zh-TW" altLang="en-US" sz="2800" dirty="0">
                <a:solidFill>
                  <a:srgbClr val="FFFFFF"/>
                </a:solidFill>
                <a:latin typeface="SimSun" pitchFamily="2" charset="-122"/>
                <a:ea typeface="SimSun" pitchFamily="2" charset="-122"/>
              </a:rPr>
              <a:t>進屋裡去辦事，家中人沒有一個在那屋裡。 </a:t>
            </a:r>
            <a:r>
              <a:rPr lang="en-US" altLang="zh-TW" sz="2800" b="1" baseline="30000" dirty="0">
                <a:solidFill>
                  <a:srgbClr val="FFFFFF"/>
                </a:solidFill>
                <a:latin typeface="SimSun" pitchFamily="2" charset="-122"/>
                <a:ea typeface="SimSun" pitchFamily="2" charset="-122"/>
              </a:rPr>
              <a:t>12 </a:t>
            </a:r>
            <a:r>
              <a:rPr lang="zh-TW" altLang="en-US" sz="2800" dirty="0">
                <a:solidFill>
                  <a:srgbClr val="FFFFFF"/>
                </a:solidFill>
                <a:latin typeface="SimSun" pitchFamily="2" charset="-122"/>
                <a:ea typeface="SimSun" pitchFamily="2" charset="-122"/>
              </a:rPr>
              <a:t>婦人就拉住他的衣裳，說：「你與我同寢吧！」</a:t>
            </a:r>
            <a:r>
              <a:rPr lang="zh-TW" altLang="en-US" sz="2800" u="sng" dirty="0">
                <a:solidFill>
                  <a:srgbClr val="FFFFFF"/>
                </a:solidFill>
                <a:latin typeface="SimSun" pitchFamily="2" charset="-122"/>
                <a:ea typeface="SimSun" pitchFamily="2" charset="-122"/>
              </a:rPr>
              <a:t>約瑟</a:t>
            </a:r>
            <a:r>
              <a:rPr lang="zh-TW" altLang="en-US" sz="2800" dirty="0">
                <a:solidFill>
                  <a:srgbClr val="FFFFFF"/>
                </a:solidFill>
                <a:latin typeface="SimSun" pitchFamily="2" charset="-122"/>
                <a:ea typeface="SimSun" pitchFamily="2" charset="-122"/>
              </a:rPr>
              <a:t>把衣裳丟在婦人手裡，跑到外邊去了</a:t>
            </a:r>
            <a:r>
              <a:rPr lang="zh-TW" altLang="en-US" sz="2800" dirty="0" smtClean="0">
                <a:solidFill>
                  <a:srgbClr val="FFFFFF"/>
                </a:solidFill>
                <a:latin typeface="SimSun" pitchFamily="2" charset="-122"/>
                <a:ea typeface="SimSun" pitchFamily="2" charset="-122"/>
              </a:rPr>
              <a:t>。</a:t>
            </a:r>
            <a:endParaRPr lang="zh-TW" altLang="en-US" sz="2800" dirty="0">
              <a:solidFill>
                <a:srgbClr val="FFFFFF"/>
              </a:solidFill>
              <a:latin typeface="SimSun" pitchFamily="2" charset="-122"/>
              <a:ea typeface="SimSun" pitchFamily="2" charset="-122"/>
            </a:endParaRPr>
          </a:p>
        </p:txBody>
      </p:sp>
    </p:spTree>
    <p:extLst>
      <p:ext uri="{BB962C8B-B14F-4D97-AF65-F5344CB8AC3E}">
        <p14:creationId xmlns:p14="http://schemas.microsoft.com/office/powerpoint/2010/main" val="3572116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70939" y="3510"/>
            <a:ext cx="1968500" cy="2438400"/>
          </a:xfrm>
          <a:prstGeom prst="rect">
            <a:avLst/>
          </a:prstGeom>
        </p:spPr>
      </p:pic>
      <p:pic>
        <p:nvPicPr>
          <p:cNvPr id="4" name="Picture 3"/>
          <p:cNvPicPr>
            <a:picLocks noChangeAspect="1"/>
          </p:cNvPicPr>
          <p:nvPr/>
        </p:nvPicPr>
        <p:blipFill>
          <a:blip r:embed="rId4"/>
          <a:stretch>
            <a:fillRect/>
          </a:stretch>
        </p:blipFill>
        <p:spPr>
          <a:xfrm>
            <a:off x="1167259" y="2332477"/>
            <a:ext cx="5080000" cy="3365500"/>
          </a:xfrm>
          <a:prstGeom prst="rect">
            <a:avLst/>
          </a:prstGeom>
        </p:spPr>
      </p:pic>
    </p:spTree>
    <p:extLst>
      <p:ext uri="{BB962C8B-B14F-4D97-AF65-F5344CB8AC3E}">
        <p14:creationId xmlns:p14="http://schemas.microsoft.com/office/powerpoint/2010/main" val="30072519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2016-07-23 10.57.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612248"/>
            <a:ext cx="7328039" cy="3973863"/>
          </a:xfrm>
          <a:prstGeom prst="rect">
            <a:avLst/>
          </a:prstGeom>
        </p:spPr>
      </p:pic>
      <p:sp>
        <p:nvSpPr>
          <p:cNvPr id="2" name="Donut 1"/>
          <p:cNvSpPr/>
          <p:nvPr/>
        </p:nvSpPr>
        <p:spPr>
          <a:xfrm>
            <a:off x="2116667" y="3259667"/>
            <a:ext cx="1241777" cy="776111"/>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9376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520276" y="205800"/>
            <a:ext cx="6549042" cy="5016757"/>
          </a:xfrm>
          <a:prstGeom prst="rect">
            <a:avLst/>
          </a:prstGeom>
        </p:spPr>
        <p:txBody>
          <a:bodyPr wrap="square">
            <a:spAutoFit/>
          </a:bodyPr>
          <a:lstStyle/>
          <a:p>
            <a:r>
              <a:rPr lang="zh-CHT" altLang="en-US" sz="3200" dirty="0">
                <a:latin typeface="华文黑体"/>
                <a:ea typeface="华文黑体"/>
                <a:cs typeface="华文黑体"/>
              </a:rPr>
              <a:t>誰能登耶和華的山</a:t>
            </a:r>
            <a:r>
              <a:rPr lang="zh-CHT" altLang="en-US" sz="3200" dirty="0" smtClean="0">
                <a:latin typeface="华文黑体"/>
                <a:ea typeface="华文黑体"/>
                <a:cs typeface="华文黑体"/>
              </a:rPr>
              <a:t>？</a:t>
            </a:r>
            <a:endParaRPr lang="en-US" altLang="zh-CHT" sz="3200" dirty="0" smtClean="0">
              <a:latin typeface="华文黑体"/>
              <a:ea typeface="华文黑体"/>
              <a:cs typeface="华文黑体"/>
            </a:endParaRPr>
          </a:p>
          <a:p>
            <a:r>
              <a:rPr lang="zh-CHT" altLang="en-US" sz="3200" dirty="0" smtClean="0">
                <a:latin typeface="华文黑体"/>
                <a:ea typeface="华文黑体"/>
                <a:cs typeface="华文黑体"/>
              </a:rPr>
              <a:t>就</a:t>
            </a:r>
            <a:r>
              <a:rPr lang="zh-CHT" altLang="en-US" sz="3200" dirty="0">
                <a:latin typeface="华文黑体"/>
                <a:ea typeface="华文黑体"/>
                <a:cs typeface="华文黑体"/>
              </a:rPr>
              <a:t>是手潔心</a:t>
            </a:r>
            <a:r>
              <a:rPr lang="zh-CHT" altLang="en-US" sz="3200" dirty="0" smtClean="0">
                <a:latin typeface="华文黑体"/>
                <a:ea typeface="华文黑体"/>
                <a:cs typeface="华文黑体"/>
              </a:rPr>
              <a:t>清的人。</a:t>
            </a:r>
            <a:endParaRPr lang="en-US" altLang="zh-CHT" sz="3200" dirty="0" smtClean="0">
              <a:latin typeface="华文黑体"/>
              <a:ea typeface="华文黑体"/>
              <a:cs typeface="华文黑体"/>
            </a:endParaRPr>
          </a:p>
          <a:p>
            <a:endParaRPr lang="en-US" altLang="zh-CHT" sz="3200" dirty="0" smtClean="0">
              <a:latin typeface="华文黑体"/>
              <a:ea typeface="华文黑体"/>
              <a:cs typeface="华文黑体"/>
            </a:endParaRPr>
          </a:p>
          <a:p>
            <a:pPr marL="457200" indent="-457200">
              <a:buFont typeface="Arial"/>
              <a:buChar char="•"/>
            </a:pPr>
            <a:r>
              <a:rPr lang="zh-CHT" altLang="en-US" sz="3200" dirty="0" smtClean="0">
                <a:latin typeface="华文黑体"/>
                <a:ea typeface="华文黑体"/>
                <a:cs typeface="华文黑体"/>
              </a:rPr>
              <a:t>創世記</a:t>
            </a:r>
            <a:r>
              <a:rPr lang="en-US" altLang="zh-TW" sz="3200" dirty="0" smtClean="0">
                <a:latin typeface="华文黑体"/>
                <a:ea typeface="华文黑体"/>
                <a:cs typeface="华文黑体"/>
              </a:rPr>
              <a:t>39:9b</a:t>
            </a:r>
          </a:p>
          <a:p>
            <a:r>
              <a:rPr lang="en-US" altLang="zh-TW" sz="3200" dirty="0">
                <a:latin typeface="华文黑体"/>
                <a:ea typeface="华文黑体"/>
                <a:cs typeface="华文黑体"/>
              </a:rPr>
              <a:t>	</a:t>
            </a:r>
            <a:r>
              <a:rPr lang="en-US" altLang="zh-TW" sz="3200" dirty="0" smtClean="0">
                <a:latin typeface="华文黑体"/>
                <a:ea typeface="华文黑体"/>
                <a:cs typeface="华文黑体"/>
              </a:rPr>
              <a:t>	</a:t>
            </a:r>
            <a:r>
              <a:rPr lang="zh-TW" altLang="en-US" sz="3200" dirty="0" smtClean="0">
                <a:latin typeface="华文黑体"/>
                <a:ea typeface="华文黑体"/>
                <a:cs typeface="华文黑体"/>
              </a:rPr>
              <a:t>我怎能做這大惡得罪神呢？</a:t>
            </a:r>
            <a:endParaRPr lang="en-US" altLang="zh-TW" sz="3200" dirty="0" smtClean="0">
              <a:latin typeface="华文黑体"/>
              <a:ea typeface="华文黑体"/>
              <a:cs typeface="华文黑体"/>
            </a:endParaRPr>
          </a:p>
          <a:p>
            <a:pPr marL="457200" indent="-457200">
              <a:buFont typeface="Arial"/>
              <a:buChar char="•"/>
            </a:pPr>
            <a:r>
              <a:rPr lang="en-US" altLang="zh-CHT" sz="3200" dirty="0" smtClean="0">
                <a:latin typeface="华文黑体"/>
                <a:ea typeface="华文黑体"/>
                <a:cs typeface="华文黑体"/>
              </a:rPr>
              <a:t>50</a:t>
            </a:r>
            <a:r>
              <a:rPr lang="en-US" altLang="zh-CHT" sz="3200" dirty="0">
                <a:latin typeface="华文黑体"/>
                <a:ea typeface="华文黑体"/>
                <a:cs typeface="华文黑体"/>
              </a:rPr>
              <a:t>:19b-20</a:t>
            </a:r>
          </a:p>
          <a:p>
            <a:r>
              <a:rPr lang="en-US" altLang="zh-CHT" sz="3200" dirty="0" smtClean="0">
                <a:latin typeface="华文黑体"/>
                <a:ea typeface="华文黑体"/>
                <a:cs typeface="华文黑体"/>
              </a:rPr>
              <a:t>		</a:t>
            </a:r>
            <a:r>
              <a:rPr lang="zh-CHT" altLang="en-US" sz="3200" dirty="0" smtClean="0">
                <a:latin typeface="华文黑体"/>
                <a:ea typeface="华文黑体"/>
                <a:cs typeface="华文黑体"/>
              </a:rPr>
              <a:t>不要害怕</a:t>
            </a:r>
            <a:r>
              <a:rPr lang="zh-CHT" altLang="en-US" sz="3200" dirty="0">
                <a:latin typeface="华文黑体"/>
                <a:ea typeface="华文黑体"/>
                <a:cs typeface="华文黑体"/>
              </a:rPr>
              <a:t>，我豈能代替神呢？ </a:t>
            </a:r>
            <a:r>
              <a:rPr lang="zh-CHT" altLang="en-US" sz="3200" dirty="0" smtClean="0">
                <a:latin typeface="华文黑体"/>
                <a:ea typeface="华文黑体"/>
                <a:cs typeface="华文黑体"/>
              </a:rPr>
              <a:t>從前你們</a:t>
            </a:r>
            <a:r>
              <a:rPr lang="zh-CHT" altLang="en-US" sz="3200" dirty="0">
                <a:latin typeface="华文黑体"/>
                <a:ea typeface="华文黑体"/>
                <a:cs typeface="华文黑体"/>
              </a:rPr>
              <a:t>的意思是要害我，但神的意思原是好的，要保全許多人的性命，成就今日的</a:t>
            </a:r>
            <a:r>
              <a:rPr lang="zh-CHT" altLang="en-US" sz="3200" dirty="0" smtClean="0">
                <a:latin typeface="华文黑体"/>
                <a:ea typeface="华文黑体"/>
                <a:cs typeface="华文黑体"/>
              </a:rPr>
              <a:t>光景</a:t>
            </a:r>
            <a:endParaRPr lang="zh-TW" altLang="en-US" sz="3200" dirty="0">
              <a:latin typeface="华文黑体"/>
              <a:ea typeface="华文黑体"/>
              <a:cs typeface="华文黑体"/>
            </a:endParaRPr>
          </a:p>
        </p:txBody>
      </p:sp>
    </p:spTree>
    <p:extLst>
      <p:ext uri="{BB962C8B-B14F-4D97-AF65-F5344CB8AC3E}">
        <p14:creationId xmlns:p14="http://schemas.microsoft.com/office/powerpoint/2010/main" val="157351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520276" y="205800"/>
            <a:ext cx="6549042" cy="5509200"/>
          </a:xfrm>
          <a:prstGeom prst="rect">
            <a:avLst/>
          </a:prstGeom>
        </p:spPr>
        <p:txBody>
          <a:bodyPr wrap="square">
            <a:spAutoFit/>
          </a:bodyPr>
          <a:lstStyle/>
          <a:p>
            <a:r>
              <a:rPr lang="zh-CHT" altLang="en-US" sz="3200" dirty="0">
                <a:latin typeface="华文黑体"/>
                <a:ea typeface="华文黑体"/>
                <a:cs typeface="华文黑体"/>
              </a:rPr>
              <a:t>誰能登耶和華的山</a:t>
            </a:r>
            <a:r>
              <a:rPr lang="zh-CHT" altLang="en-US" sz="3200" dirty="0" smtClean="0">
                <a:latin typeface="华文黑体"/>
                <a:ea typeface="华文黑体"/>
                <a:cs typeface="华文黑体"/>
              </a:rPr>
              <a:t>？</a:t>
            </a:r>
            <a:endParaRPr lang="en-US" altLang="zh-CHT" sz="3200" dirty="0" smtClean="0">
              <a:latin typeface="华文黑体"/>
              <a:ea typeface="华文黑体"/>
              <a:cs typeface="华文黑体"/>
            </a:endParaRPr>
          </a:p>
          <a:p>
            <a:r>
              <a:rPr lang="zh-CHT" altLang="en-US" sz="3200" dirty="0" smtClean="0">
                <a:latin typeface="华文黑体"/>
                <a:ea typeface="华文黑体"/>
                <a:cs typeface="华文黑体"/>
              </a:rPr>
              <a:t>就是</a:t>
            </a:r>
            <a:r>
              <a:rPr lang="zh-CN" altLang="en-US" sz="3200" dirty="0" smtClean="0">
                <a:latin typeface="华文黑体"/>
                <a:ea typeface="华文黑体"/>
                <a:cs typeface="华文黑体"/>
              </a:rPr>
              <a:t>圣洁（分别为圣）</a:t>
            </a:r>
            <a:r>
              <a:rPr lang="zh-CHT" altLang="en-US" sz="3200" dirty="0" smtClean="0">
                <a:latin typeface="华文黑体"/>
                <a:ea typeface="华文黑体"/>
                <a:cs typeface="华文黑体"/>
              </a:rPr>
              <a:t>的人。</a:t>
            </a:r>
            <a:endParaRPr lang="en-US" altLang="zh-CHT" sz="3200" dirty="0" smtClean="0">
              <a:latin typeface="华文黑体"/>
              <a:ea typeface="华文黑体"/>
              <a:cs typeface="华文黑体"/>
            </a:endParaRPr>
          </a:p>
          <a:p>
            <a:endParaRPr lang="en-US" altLang="zh-CHT" sz="3200" dirty="0" smtClean="0">
              <a:latin typeface="华文黑体"/>
              <a:ea typeface="华文黑体"/>
              <a:cs typeface="华文黑体"/>
            </a:endParaRPr>
          </a:p>
          <a:p>
            <a:pPr marL="457200" indent="-457200">
              <a:buFont typeface="Arial"/>
              <a:buChar char="•"/>
            </a:pPr>
            <a:r>
              <a:rPr lang="zh-CN" altLang="en-US" sz="3200" dirty="0" smtClean="0">
                <a:latin typeface="华文黑体"/>
                <a:ea typeface="华文黑体"/>
                <a:cs typeface="华文黑体"/>
              </a:rPr>
              <a:t>以清洁的心持守自己</a:t>
            </a:r>
            <a:endParaRPr lang="en-US" altLang="zh-TW" sz="3200" dirty="0" smtClean="0">
              <a:latin typeface="华文黑体"/>
              <a:ea typeface="华文黑体"/>
              <a:cs typeface="华文黑体"/>
            </a:endParaRPr>
          </a:p>
          <a:p>
            <a:r>
              <a:rPr lang="en-US" altLang="zh-TW" sz="3200" dirty="0">
                <a:latin typeface="华文黑体"/>
                <a:ea typeface="华文黑体"/>
                <a:cs typeface="华文黑体"/>
              </a:rPr>
              <a:t>	</a:t>
            </a:r>
            <a:r>
              <a:rPr lang="en-US" altLang="zh-TW" sz="3200" dirty="0" smtClean="0">
                <a:latin typeface="华文黑体"/>
                <a:ea typeface="华文黑体"/>
                <a:cs typeface="华文黑体"/>
              </a:rPr>
              <a:t>	</a:t>
            </a:r>
            <a:r>
              <a:rPr lang="zh-TW" altLang="en-US" sz="3200" dirty="0" smtClean="0">
                <a:latin typeface="华文黑体"/>
                <a:ea typeface="华文黑体"/>
                <a:cs typeface="华文黑体"/>
              </a:rPr>
              <a:t>我怎能做這大惡得罪神呢？</a:t>
            </a:r>
            <a:endParaRPr lang="en-US" altLang="zh-TW" sz="3200" dirty="0" smtClean="0">
              <a:latin typeface="华文黑体"/>
              <a:ea typeface="华文黑体"/>
              <a:cs typeface="华文黑体"/>
            </a:endParaRPr>
          </a:p>
          <a:p>
            <a:pPr marL="457200" indent="-457200">
              <a:buFont typeface="Arial"/>
              <a:buChar char="•"/>
            </a:pPr>
            <a:r>
              <a:rPr lang="zh-CN" altLang="en-US" sz="3200" dirty="0" smtClean="0">
                <a:latin typeface="华文黑体"/>
                <a:ea typeface="华文黑体"/>
                <a:cs typeface="华文黑体"/>
              </a:rPr>
              <a:t>以</a:t>
            </a:r>
            <a:r>
              <a:rPr lang="zh-CN" altLang="en-US" sz="3200" dirty="0" smtClean="0">
                <a:latin typeface="华文黑体"/>
                <a:ea typeface="华文黑体"/>
                <a:cs typeface="华文黑体"/>
              </a:rPr>
              <a:t>敬畏</a:t>
            </a:r>
            <a:r>
              <a:rPr lang="zh-CN" altLang="en-US" sz="3200" dirty="0" smtClean="0">
                <a:latin typeface="华文黑体"/>
                <a:ea typeface="华文黑体"/>
                <a:cs typeface="华文黑体"/>
              </a:rPr>
              <a:t>的心</a:t>
            </a:r>
            <a:r>
              <a:rPr lang="zh-CN" altLang="en-US" sz="3200" dirty="0" smtClean="0">
                <a:latin typeface="华文黑体"/>
                <a:ea typeface="华文黑体"/>
                <a:cs typeface="华文黑体"/>
              </a:rPr>
              <a:t>信靠上帝</a:t>
            </a:r>
            <a:endParaRPr lang="en-US" altLang="zh-CN" sz="3200" dirty="0" smtClean="0">
              <a:latin typeface="华文黑体"/>
              <a:ea typeface="华文黑体"/>
              <a:cs typeface="华文黑体"/>
            </a:endParaRPr>
          </a:p>
          <a:p>
            <a:r>
              <a:rPr lang="en-US" altLang="zh-CHT" sz="3200" dirty="0" smtClean="0">
                <a:latin typeface="华文黑体"/>
                <a:ea typeface="华文黑体"/>
                <a:cs typeface="华文黑体"/>
              </a:rPr>
              <a:t>		</a:t>
            </a:r>
            <a:r>
              <a:rPr lang="zh-CHT" altLang="en-US" sz="3200" dirty="0" smtClean="0">
                <a:latin typeface="华文黑体"/>
                <a:ea typeface="华文黑体"/>
                <a:cs typeface="华文黑体"/>
              </a:rPr>
              <a:t>我豈能代替神呢</a:t>
            </a:r>
            <a:r>
              <a:rPr lang="zh-CHT" altLang="en-US" sz="3200" dirty="0">
                <a:latin typeface="华文黑体"/>
                <a:ea typeface="华文黑体"/>
                <a:cs typeface="华文黑体"/>
              </a:rPr>
              <a:t>？</a:t>
            </a:r>
            <a:endParaRPr lang="en-US" altLang="zh-CN" sz="3200" dirty="0" smtClean="0">
              <a:latin typeface="华文黑体"/>
              <a:ea typeface="华文黑体"/>
              <a:cs typeface="华文黑体"/>
            </a:endParaRPr>
          </a:p>
          <a:p>
            <a:pPr marL="457200" indent="-457200">
              <a:buFont typeface="Arial"/>
              <a:buChar char="•"/>
            </a:pPr>
            <a:r>
              <a:rPr lang="zh-CN" altLang="en-US" sz="3200" dirty="0" smtClean="0">
                <a:latin typeface="华文黑体"/>
                <a:ea typeface="华文黑体"/>
                <a:cs typeface="华文黑体"/>
              </a:rPr>
              <a:t>以</a:t>
            </a:r>
            <a:r>
              <a:rPr lang="zh-CN" altLang="en-US" sz="3200" dirty="0" smtClean="0">
                <a:latin typeface="华文黑体"/>
                <a:ea typeface="华文黑体"/>
                <a:cs typeface="华文黑体"/>
              </a:rPr>
              <a:t>恩慈</a:t>
            </a:r>
            <a:r>
              <a:rPr lang="zh-CN" altLang="en-US" sz="3200" dirty="0" smtClean="0">
                <a:latin typeface="华文黑体"/>
                <a:ea typeface="华文黑体"/>
                <a:cs typeface="华文黑体"/>
              </a:rPr>
              <a:t>的心</a:t>
            </a:r>
            <a:r>
              <a:rPr lang="zh-CN" altLang="en-US" sz="3200" dirty="0" smtClean="0">
                <a:latin typeface="华文黑体"/>
                <a:ea typeface="华文黑体"/>
                <a:cs typeface="华文黑体"/>
              </a:rPr>
              <a:t>原谅别人</a:t>
            </a:r>
            <a:endParaRPr lang="en-US" altLang="zh-CHT" sz="3200" dirty="0">
              <a:latin typeface="华文黑体"/>
              <a:ea typeface="华文黑体"/>
              <a:cs typeface="华文黑体"/>
            </a:endParaRPr>
          </a:p>
          <a:p>
            <a:r>
              <a:rPr lang="en-US" altLang="zh-CHT" sz="3200" dirty="0" smtClean="0">
                <a:latin typeface="华文黑体"/>
                <a:ea typeface="华文黑体"/>
                <a:cs typeface="华文黑体"/>
              </a:rPr>
              <a:t>		</a:t>
            </a:r>
            <a:r>
              <a:rPr lang="zh-CHT" altLang="en-US" sz="3200" dirty="0" smtClean="0">
                <a:latin typeface="华文黑体"/>
                <a:ea typeface="华文黑体"/>
                <a:cs typeface="华文黑体"/>
              </a:rPr>
              <a:t>從前你們</a:t>
            </a:r>
            <a:r>
              <a:rPr lang="zh-CHT" altLang="en-US" sz="3200" dirty="0">
                <a:latin typeface="华文黑体"/>
                <a:ea typeface="华文黑体"/>
                <a:cs typeface="华文黑体"/>
              </a:rPr>
              <a:t>的意思是要害我，但神的意思原是好的，要保全許多人的性命，成就今日的</a:t>
            </a:r>
            <a:r>
              <a:rPr lang="zh-CHT" altLang="en-US" sz="3200" dirty="0" smtClean="0">
                <a:latin typeface="华文黑体"/>
                <a:ea typeface="华文黑体"/>
                <a:cs typeface="华文黑体"/>
              </a:rPr>
              <a:t>光景</a:t>
            </a:r>
            <a:endParaRPr lang="zh-TW" altLang="en-US" sz="3200" dirty="0">
              <a:latin typeface="华文黑体"/>
              <a:ea typeface="华文黑体"/>
              <a:cs typeface="华文黑体"/>
            </a:endParaRPr>
          </a:p>
        </p:txBody>
      </p:sp>
    </p:spTree>
    <p:extLst>
      <p:ext uri="{BB962C8B-B14F-4D97-AF65-F5344CB8AC3E}">
        <p14:creationId xmlns:p14="http://schemas.microsoft.com/office/powerpoint/2010/main" val="1870440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1447808" y="3853658"/>
            <a:ext cx="7696224" cy="777875"/>
          </a:xfrm>
        </p:spPr>
        <p:txBody>
          <a:bodyPr>
            <a:noAutofit/>
          </a:bodyPr>
          <a:lstStyle/>
          <a:p>
            <a:pPr algn="ctr"/>
            <a:r>
              <a:rPr lang="en-US" altLang="zh-CN" b="1" dirty="0" smtClean="0">
                <a:latin typeface="Calibri" pitchFamily="34" charset="0"/>
                <a:ea typeface="宋体" charset="-122"/>
              </a:rPr>
              <a:t/>
            </a:r>
            <a:br>
              <a:rPr lang="en-US" altLang="zh-CN" b="1" dirty="0" smtClean="0">
                <a:latin typeface="Calibri" pitchFamily="34" charset="0"/>
                <a:ea typeface="宋体" charset="-122"/>
              </a:rPr>
            </a:br>
            <a:r>
              <a:rPr lang="zh-CN" altLang="en-US" sz="4000" b="1" dirty="0" smtClean="0">
                <a:latin typeface="Calibri" pitchFamily="34" charset="0"/>
                <a:ea typeface="宋体" charset="-122"/>
              </a:rPr>
              <a:t>我为什么管不住我的口？</a:t>
            </a:r>
            <a:endParaRPr lang="en-US" altLang="zh-CN" sz="4000" b="1" dirty="0" smtClean="0">
              <a:latin typeface="Calibri" pitchFamily="34" charset="0"/>
              <a:ea typeface="宋体" charset="-122"/>
            </a:endParaRPr>
          </a:p>
        </p:txBody>
      </p:sp>
      <p:sp>
        <p:nvSpPr>
          <p:cNvPr id="3" name="Subtitle 2"/>
          <p:cNvSpPr>
            <a:spLocks noGrp="1"/>
          </p:cNvSpPr>
          <p:nvPr>
            <p:ph type="subTitle" idx="1"/>
          </p:nvPr>
        </p:nvSpPr>
        <p:spPr>
          <a:xfrm>
            <a:off x="4495800" y="4822046"/>
            <a:ext cx="4343400" cy="892955"/>
          </a:xfrm>
        </p:spPr>
        <p:txBody>
          <a:bodyPr rtlCol="0">
            <a:normAutofit fontScale="92500"/>
          </a:bodyPr>
          <a:lstStyle/>
          <a:p>
            <a:pPr algn="ctr" fontAlgn="auto">
              <a:spcAft>
                <a:spcPts val="0"/>
              </a:spcAft>
              <a:defRPr/>
            </a:pPr>
            <a:r>
              <a:rPr lang="en-US" altLang="zh-CN" sz="2400" b="1" dirty="0" smtClean="0">
                <a:solidFill>
                  <a:schemeClr val="accent1"/>
                </a:solidFill>
                <a:latin typeface="华文楷体" pitchFamily="2" charset="-122"/>
                <a:ea typeface="华文楷体" pitchFamily="2" charset="-122"/>
                <a:cs typeface="+mj-cs"/>
              </a:rPr>
              <a:t>  ——</a:t>
            </a:r>
            <a:r>
              <a:rPr lang="zh-CN" altLang="en-US" sz="2400" b="1" dirty="0" smtClean="0">
                <a:solidFill>
                  <a:schemeClr val="accent1"/>
                </a:solidFill>
                <a:latin typeface="华文楷体" pitchFamily="2" charset="-122"/>
                <a:ea typeface="华文楷体" pitchFamily="2" charset="-122"/>
                <a:cs typeface="+mj-cs"/>
              </a:rPr>
              <a:t>郭易</a:t>
            </a:r>
            <a:r>
              <a:rPr lang="zh-CN" altLang="en-US" sz="2400" b="1" dirty="0" smtClean="0">
                <a:solidFill>
                  <a:schemeClr val="accent1"/>
                </a:solidFill>
                <a:latin typeface="华文楷体" pitchFamily="2" charset="-122"/>
                <a:ea typeface="华文楷体" pitchFamily="2" charset="-122"/>
                <a:cs typeface="+mj-cs"/>
              </a:rPr>
              <a:t>君</a:t>
            </a:r>
            <a:r>
              <a:rPr lang="en-US" altLang="zh-CN" sz="2400" b="1" dirty="0" smtClean="0">
                <a:solidFill>
                  <a:schemeClr val="accent1"/>
                </a:solidFill>
                <a:latin typeface="华文楷体" pitchFamily="2" charset="-122"/>
                <a:ea typeface="华文楷体" pitchFamily="2" charset="-122"/>
                <a:cs typeface="+mj-cs"/>
              </a:rPr>
              <a:t> </a:t>
            </a:r>
            <a:r>
              <a:rPr lang="en-US" altLang="zh-CN" sz="2400" b="1" dirty="0" smtClean="0">
                <a:solidFill>
                  <a:schemeClr val="accent1"/>
                </a:solidFill>
                <a:latin typeface="华文楷体" pitchFamily="2" charset="-122"/>
                <a:ea typeface="华文楷体" pitchFamily="2" charset="-122"/>
                <a:cs typeface="+mj-cs"/>
              </a:rPr>
              <a:t>@Ben Lippen</a:t>
            </a:r>
            <a:r>
              <a:rPr lang="zh-CN" altLang="en-US" sz="2400" b="1" dirty="0" smtClean="0">
                <a:solidFill>
                  <a:schemeClr val="accent1"/>
                </a:solidFill>
                <a:latin typeface="华文楷体" pitchFamily="2" charset="-122"/>
                <a:ea typeface="华文楷体" pitchFamily="2" charset="-122"/>
                <a:cs typeface="+mj-cs"/>
              </a:rPr>
              <a:t>信心堂</a:t>
            </a:r>
            <a:endParaRPr lang="en-US" altLang="en-US" sz="2400" b="1" dirty="0" smtClean="0">
              <a:solidFill>
                <a:schemeClr val="accent1"/>
              </a:solidFill>
              <a:latin typeface="华文楷体" pitchFamily="2" charset="-122"/>
              <a:ea typeface="华文楷体" pitchFamily="2" charset="-122"/>
              <a:cs typeface="+mj-cs"/>
            </a:endParaRPr>
          </a:p>
          <a:p>
            <a:pPr algn="r" fontAlgn="auto">
              <a:spcAft>
                <a:spcPts val="0"/>
              </a:spcAft>
              <a:defRPr/>
            </a:pPr>
            <a:r>
              <a:rPr lang="en-US" dirty="0" smtClean="0">
                <a:latin typeface="Calibri" pitchFamily="34" charset="0"/>
              </a:rPr>
              <a:t>Columbia </a:t>
            </a:r>
            <a:r>
              <a:rPr lang="en-US" altLang="zh-CN" dirty="0" smtClean="0">
                <a:latin typeface="Calibri" pitchFamily="34" charset="0"/>
              </a:rPr>
              <a:t>7</a:t>
            </a:r>
            <a:r>
              <a:rPr lang="en-US" dirty="0" smtClean="0">
                <a:latin typeface="Calibri" pitchFamily="34" charset="0"/>
              </a:rPr>
              <a:t> Oct 2012</a:t>
            </a:r>
            <a:endParaRPr lang="en-US" dirty="0">
              <a:latin typeface="Calibri" pitchFamily="34" charset="0"/>
            </a:endParaRPr>
          </a:p>
        </p:txBody>
      </p:sp>
      <p:pic>
        <p:nvPicPr>
          <p:cNvPr id="11" name="图片 10" descr="3235216526.jpg"/>
          <p:cNvPicPr>
            <a:picLocks noChangeAspect="1"/>
          </p:cNvPicPr>
          <p:nvPr/>
        </p:nvPicPr>
        <p:blipFill>
          <a:blip r:embed="rId2"/>
          <a:stretch>
            <a:fillRect/>
          </a:stretch>
        </p:blipFill>
        <p:spPr>
          <a:xfrm>
            <a:off x="2786030" y="2"/>
            <a:ext cx="6357970" cy="3762733"/>
          </a:xfrm>
          <a:prstGeom prst="rect">
            <a:avLst/>
          </a:prstGeom>
        </p:spPr>
      </p:pic>
      <p:pic>
        <p:nvPicPr>
          <p:cNvPr id="12" name="图片 11" descr="300PX-~1.PNG"/>
          <p:cNvPicPr>
            <a:picLocks noChangeAspect="1"/>
          </p:cNvPicPr>
          <p:nvPr/>
        </p:nvPicPr>
        <p:blipFill>
          <a:blip r:embed="rId3"/>
          <a:stretch>
            <a:fillRect/>
          </a:stretch>
        </p:blipFill>
        <p:spPr>
          <a:xfrm>
            <a:off x="-71470" y="3512365"/>
            <a:ext cx="2857500" cy="2381250"/>
          </a:xfrm>
          <a:prstGeom prst="rect">
            <a:avLst/>
          </a:prstGeom>
        </p:spPr>
      </p:pic>
      <p:pic>
        <p:nvPicPr>
          <p:cNvPr id="14" name="图片 13" descr="200761618399616_2.jpg"/>
          <p:cNvPicPr>
            <a:picLocks noChangeAspect="1"/>
          </p:cNvPicPr>
          <p:nvPr/>
        </p:nvPicPr>
        <p:blipFill>
          <a:blip r:embed="rId4"/>
          <a:stretch>
            <a:fillRect/>
          </a:stretch>
        </p:blipFill>
        <p:spPr>
          <a:xfrm>
            <a:off x="0" y="1"/>
            <a:ext cx="3476178" cy="376273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pPr algn="ctr"/>
            <a:r>
              <a:rPr lang="zh-CN" altLang="en-US" sz="4000" b="1" dirty="0" smtClean="0">
                <a:latin typeface="微软雅黑" pitchFamily="34" charset="-122"/>
                <a:ea typeface="微软雅黑" pitchFamily="34" charset="-122"/>
              </a:rPr>
              <a:t> 口中之恶</a:t>
            </a:r>
            <a:endParaRPr lang="en-US" altLang="zh-CN" sz="4000" b="1" dirty="0" smtClean="0">
              <a:latin typeface="微软雅黑" pitchFamily="34" charset="-122"/>
              <a:ea typeface="微软雅黑" pitchFamily="34" charset="-122"/>
            </a:endParaRPr>
          </a:p>
        </p:txBody>
      </p:sp>
      <p:sp>
        <p:nvSpPr>
          <p:cNvPr id="24579" name="Content Placeholder 4"/>
          <p:cNvSpPr>
            <a:spLocks noGrp="1"/>
          </p:cNvSpPr>
          <p:nvPr>
            <p:ph idx="1"/>
          </p:nvPr>
        </p:nvSpPr>
        <p:spPr>
          <a:xfrm>
            <a:off x="-17" y="1333501"/>
            <a:ext cx="4357703" cy="4167197"/>
          </a:xfrm>
        </p:spPr>
        <p:txBody>
          <a:bodyPr/>
          <a:lstStyle/>
          <a:p>
            <a:pPr>
              <a:lnSpc>
                <a:spcPct val="150000"/>
              </a:lnSpc>
              <a:spcBef>
                <a:spcPts val="0"/>
              </a:spcBef>
              <a:buNone/>
            </a:pPr>
            <a:r>
              <a:rPr lang="zh-CN" altLang="en-US" b="1" dirty="0" smtClean="0">
                <a:solidFill>
                  <a:schemeClr val="tx1">
                    <a:lumMod val="95000"/>
                    <a:lumOff val="5000"/>
                  </a:schemeClr>
                </a:solidFill>
                <a:latin typeface="华文细黑" pitchFamily="2" charset="-122"/>
                <a:ea typeface="华文细黑" pitchFamily="2" charset="-122"/>
              </a:rPr>
              <a:t>             </a:t>
            </a:r>
            <a:r>
              <a:rPr lang="en-US" altLang="zh-CN" sz="2400" b="1" dirty="0" smtClean="0">
                <a:solidFill>
                  <a:schemeClr val="tx1">
                    <a:lumMod val="95000"/>
                    <a:lumOff val="5000"/>
                  </a:schemeClr>
                </a:solidFill>
                <a:latin typeface="华文细黑" pitchFamily="2" charset="-122"/>
                <a:ea typeface="华文细黑" pitchFamily="2" charset="-122"/>
              </a:rPr>
              <a:t> </a:t>
            </a:r>
            <a:r>
              <a:rPr lang="zh-CN" altLang="en-US" sz="2400" b="1" dirty="0" smtClean="0">
                <a:solidFill>
                  <a:schemeClr val="tx1">
                    <a:lumMod val="95000"/>
                    <a:lumOff val="5000"/>
                  </a:schemeClr>
                </a:solidFill>
                <a:latin typeface="华文细黑" pitchFamily="2" charset="-122"/>
                <a:ea typeface="华文细黑" pitchFamily="2" charset="-122"/>
              </a:rPr>
              <a:t/>
            </a:r>
            <a:br>
              <a:rPr lang="zh-CN" altLang="en-US" sz="2400" b="1" dirty="0" smtClean="0">
                <a:solidFill>
                  <a:schemeClr val="tx1">
                    <a:lumMod val="95000"/>
                    <a:lumOff val="5000"/>
                  </a:schemeClr>
                </a:solidFill>
                <a:latin typeface="华文细黑" pitchFamily="2" charset="-122"/>
                <a:ea typeface="华文细黑" pitchFamily="2" charset="-122"/>
              </a:rPr>
            </a:br>
            <a:r>
              <a:rPr lang="zh-CN" altLang="en-US" sz="2400" b="1" dirty="0" smtClean="0">
                <a:solidFill>
                  <a:schemeClr val="tx1">
                    <a:lumMod val="95000"/>
                    <a:lumOff val="5000"/>
                  </a:schemeClr>
                </a:solidFill>
                <a:latin typeface="华文细黑" pitchFamily="2" charset="-122"/>
                <a:ea typeface="华文细黑" pitchFamily="2" charset="-122"/>
              </a:rPr>
              <a:t>      舌头就是火，在我们百体中，舌头是个罪恶的世界，能污秽全身，也能把生命的轮子点起来，并且是从地狱里点着的。</a:t>
            </a:r>
            <a:r>
              <a:rPr lang="zh-CN" altLang="en-US" sz="2400" dirty="0" smtClean="0"/>
              <a:t/>
            </a:r>
            <a:br>
              <a:rPr lang="zh-CN" altLang="en-US" sz="2400" dirty="0" smtClean="0"/>
            </a:br>
            <a:r>
              <a:rPr lang="en-US" altLang="zh-CN" sz="2400" b="1" dirty="0" smtClean="0">
                <a:latin typeface="华文楷体" pitchFamily="2" charset="-122"/>
                <a:ea typeface="华文楷体" pitchFamily="2" charset="-122"/>
                <a:cs typeface="Calibri" pitchFamily="34" charset="0"/>
              </a:rPr>
              <a:t>     ——《</a:t>
            </a:r>
            <a:r>
              <a:rPr lang="zh-CN" altLang="en-US" sz="2400" b="1" dirty="0" smtClean="0">
                <a:solidFill>
                  <a:schemeClr val="tx1">
                    <a:lumMod val="95000"/>
                    <a:lumOff val="5000"/>
                  </a:schemeClr>
                </a:solidFill>
                <a:latin typeface="华文楷体" pitchFamily="2" charset="-122"/>
                <a:ea typeface="华文楷体" pitchFamily="2" charset="-122"/>
                <a:cs typeface="Calibri" pitchFamily="34" charset="0"/>
              </a:rPr>
              <a:t>圣经</a:t>
            </a:r>
            <a:r>
              <a:rPr lang="en-US" altLang="zh-CN" sz="2400" b="1" dirty="0" smtClean="0">
                <a:solidFill>
                  <a:schemeClr val="tx1">
                    <a:lumMod val="95000"/>
                    <a:lumOff val="5000"/>
                  </a:schemeClr>
                </a:solidFill>
                <a:latin typeface="华文楷体" pitchFamily="2" charset="-122"/>
                <a:ea typeface="华文楷体" pitchFamily="2" charset="-122"/>
                <a:cs typeface="Calibri" pitchFamily="34" charset="0"/>
              </a:rPr>
              <a:t>》</a:t>
            </a:r>
            <a:r>
              <a:rPr lang="zh-CN" altLang="en-US" sz="2400" b="1" dirty="0" smtClean="0">
                <a:solidFill>
                  <a:schemeClr val="tx1">
                    <a:lumMod val="95000"/>
                    <a:lumOff val="5000"/>
                  </a:schemeClr>
                </a:solidFill>
                <a:latin typeface="华文楷体" pitchFamily="2" charset="-122"/>
                <a:ea typeface="华文楷体" pitchFamily="2" charset="-122"/>
                <a:cs typeface="Calibri" pitchFamily="34" charset="0"/>
              </a:rPr>
              <a:t>雅各书</a:t>
            </a:r>
            <a:r>
              <a:rPr lang="en-US" altLang="zh-CN" sz="2400" b="1" dirty="0" smtClean="0">
                <a:solidFill>
                  <a:schemeClr val="tx1">
                    <a:lumMod val="95000"/>
                    <a:lumOff val="5000"/>
                  </a:schemeClr>
                </a:solidFill>
                <a:latin typeface="华文楷体" pitchFamily="2" charset="-122"/>
                <a:ea typeface="华文楷体" pitchFamily="2" charset="-122"/>
                <a:cs typeface="Calibri" pitchFamily="34" charset="0"/>
              </a:rPr>
              <a:t>3</a:t>
            </a:r>
            <a:r>
              <a:rPr lang="zh-CN" altLang="en-US" sz="2400" b="1" dirty="0" smtClean="0">
                <a:solidFill>
                  <a:schemeClr val="tx1">
                    <a:lumMod val="95000"/>
                    <a:lumOff val="5000"/>
                  </a:schemeClr>
                </a:solidFill>
                <a:latin typeface="华文楷体" pitchFamily="2" charset="-122"/>
                <a:ea typeface="华文楷体" pitchFamily="2" charset="-122"/>
                <a:cs typeface="Calibri" pitchFamily="34" charset="0"/>
              </a:rPr>
              <a:t>：</a:t>
            </a:r>
            <a:r>
              <a:rPr lang="en-US" altLang="zh-CN" sz="2400" b="1" dirty="0" smtClean="0">
                <a:solidFill>
                  <a:schemeClr val="tx1">
                    <a:lumMod val="95000"/>
                    <a:lumOff val="5000"/>
                  </a:schemeClr>
                </a:solidFill>
                <a:latin typeface="华文楷体" pitchFamily="2" charset="-122"/>
                <a:ea typeface="华文楷体" pitchFamily="2" charset="-122"/>
                <a:cs typeface="Calibri" pitchFamily="34" charset="0"/>
              </a:rPr>
              <a:t>6</a:t>
            </a:r>
            <a:endParaRPr lang="en-US" altLang="zh-CN" sz="2400" dirty="0" smtClean="0">
              <a:solidFill>
                <a:schemeClr val="tx1">
                  <a:lumMod val="95000"/>
                  <a:lumOff val="5000"/>
                </a:schemeClr>
              </a:solidFill>
              <a:latin typeface="Calibri" pitchFamily="34" charset="0"/>
              <a:ea typeface="宋体" charset="-122"/>
            </a:endParaRPr>
          </a:p>
          <a:p>
            <a:endParaRPr lang="en-US" altLang="zh-CN" b="1" dirty="0" smtClean="0">
              <a:latin typeface="华文中宋" pitchFamily="2" charset="-122"/>
              <a:ea typeface="华文中宋" pitchFamily="2" charset="-122"/>
            </a:endParaRPr>
          </a:p>
        </p:txBody>
      </p:sp>
      <p:pic>
        <p:nvPicPr>
          <p:cNvPr id="5" name="图片 4" descr="771acc91bdfc1684ea840457f9d5a308.jpg"/>
          <p:cNvPicPr>
            <a:picLocks noChangeAspect="1"/>
          </p:cNvPicPr>
          <p:nvPr/>
        </p:nvPicPr>
        <p:blipFill>
          <a:blip r:embed="rId3"/>
          <a:stretch>
            <a:fillRect/>
          </a:stretch>
        </p:blipFill>
        <p:spPr>
          <a:xfrm>
            <a:off x="4572000" y="2857501"/>
            <a:ext cx="4354858" cy="2416975"/>
          </a:xfrm>
          <a:prstGeom prst="rect">
            <a:avLst/>
          </a:prstGeom>
        </p:spPr>
      </p:pic>
      <p:pic>
        <p:nvPicPr>
          <p:cNvPr id="8" name="图片 7" descr="W020080507321582079609.gif"/>
          <p:cNvPicPr>
            <a:picLocks noChangeAspect="1"/>
          </p:cNvPicPr>
          <p:nvPr/>
        </p:nvPicPr>
        <p:blipFill>
          <a:blip r:embed="rId4"/>
          <a:stretch>
            <a:fillRect/>
          </a:stretch>
        </p:blipFill>
        <p:spPr>
          <a:xfrm>
            <a:off x="5902652" y="238107"/>
            <a:ext cx="3024206" cy="25201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descr="2290814_195637033_2.jpg"/>
          <p:cNvPicPr>
            <a:picLocks noChangeAspect="1"/>
          </p:cNvPicPr>
          <p:nvPr/>
        </p:nvPicPr>
        <p:blipFill>
          <a:blip r:embed="rId3"/>
          <a:stretch>
            <a:fillRect/>
          </a:stretch>
        </p:blipFill>
        <p:spPr>
          <a:xfrm>
            <a:off x="6078681" y="2679284"/>
            <a:ext cx="2115005" cy="2469497"/>
          </a:xfrm>
          <a:prstGeom prst="rect">
            <a:avLst/>
          </a:prstGeom>
        </p:spPr>
      </p:pic>
      <p:pic>
        <p:nvPicPr>
          <p:cNvPr id="5" name="图片 4" descr="179299560165493061.jpg"/>
          <p:cNvPicPr>
            <a:picLocks noChangeAspect="1"/>
          </p:cNvPicPr>
          <p:nvPr/>
        </p:nvPicPr>
        <p:blipFill>
          <a:blip r:embed="rId4"/>
          <a:stretch>
            <a:fillRect/>
          </a:stretch>
        </p:blipFill>
        <p:spPr>
          <a:xfrm>
            <a:off x="1015411" y="0"/>
            <a:ext cx="4078475" cy="2263554"/>
          </a:xfrm>
          <a:prstGeom prst="rect">
            <a:avLst/>
          </a:prstGeom>
        </p:spPr>
      </p:pic>
      <p:sp>
        <p:nvSpPr>
          <p:cNvPr id="24578" name="Title 3"/>
          <p:cNvSpPr>
            <a:spLocks noGrp="1"/>
          </p:cNvSpPr>
          <p:nvPr>
            <p:ph type="title"/>
          </p:nvPr>
        </p:nvSpPr>
        <p:spPr/>
        <p:txBody>
          <a:bodyPr/>
          <a:lstStyle/>
          <a:p>
            <a:pPr algn="ctr"/>
            <a:r>
              <a:rPr lang="zh-CN" altLang="en-US" sz="4000" b="1" dirty="0" smtClean="0">
                <a:latin typeface="微软雅黑" pitchFamily="34" charset="-122"/>
                <a:ea typeface="微软雅黑" pitchFamily="34" charset="-122"/>
              </a:rPr>
              <a:t> </a:t>
            </a:r>
            <a:endParaRPr lang="en-US" altLang="zh-CN" sz="4000" b="1" dirty="0" smtClean="0">
              <a:latin typeface="微软雅黑" pitchFamily="34" charset="-122"/>
              <a:ea typeface="微软雅黑" pitchFamily="34" charset="-122"/>
            </a:endParaRPr>
          </a:p>
        </p:txBody>
      </p:sp>
      <p:sp>
        <p:nvSpPr>
          <p:cNvPr id="24579" name="Content Placeholder 4"/>
          <p:cNvSpPr>
            <a:spLocks noGrp="1"/>
          </p:cNvSpPr>
          <p:nvPr>
            <p:ph idx="1"/>
          </p:nvPr>
        </p:nvSpPr>
        <p:spPr>
          <a:xfrm>
            <a:off x="0" y="1333501"/>
            <a:ext cx="3729212" cy="4167197"/>
          </a:xfrm>
        </p:spPr>
        <p:txBody>
          <a:bodyPr/>
          <a:lstStyle/>
          <a:p>
            <a:pPr>
              <a:lnSpc>
                <a:spcPct val="150000"/>
              </a:lnSpc>
              <a:spcBef>
                <a:spcPts val="0"/>
              </a:spcBef>
              <a:buNone/>
            </a:pPr>
            <a:r>
              <a:rPr lang="zh-CN" altLang="en-US" sz="2800" b="1" dirty="0" smtClean="0">
                <a:solidFill>
                  <a:schemeClr val="tx1"/>
                </a:solidFill>
                <a:latin typeface="华文细黑" pitchFamily="2" charset="-122"/>
                <a:ea typeface="华文细黑" pitchFamily="2" charset="-122"/>
              </a:rPr>
              <a:t>■</a:t>
            </a:r>
            <a:r>
              <a:rPr lang="zh-CN" altLang="en-US" sz="2800" b="1" dirty="0" smtClean="0">
                <a:solidFill>
                  <a:schemeClr val="tx1"/>
                </a:solidFill>
                <a:latin typeface="华文细黑" pitchFamily="2" charset="-122"/>
                <a:ea typeface="华文细黑" pitchFamily="2" charset="-122"/>
              </a:rPr>
              <a:t>一</a:t>
            </a:r>
            <a:r>
              <a:rPr lang="zh-CN" altLang="en-US" sz="2800" b="1" dirty="0" smtClean="0">
                <a:solidFill>
                  <a:schemeClr val="tx1"/>
                </a:solidFill>
                <a:latin typeface="微软雅黑" pitchFamily="34" charset="-122"/>
                <a:ea typeface="微软雅黑" pitchFamily="34" charset="-122"/>
              </a:rPr>
              <a:t>、</a:t>
            </a:r>
            <a:r>
              <a:rPr lang="zh-CN" altLang="en-US" sz="2800" b="1" dirty="0" smtClean="0">
                <a:solidFill>
                  <a:schemeClr val="tx1"/>
                </a:solidFill>
                <a:latin typeface="微软雅黑" pitchFamily="34" charset="-122"/>
                <a:ea typeface="微软雅黑" pitchFamily="34" charset="-122"/>
              </a:rPr>
              <a:t>谎</a:t>
            </a:r>
            <a:r>
              <a:rPr lang="zh-CN" altLang="en-US" sz="2800" b="1" dirty="0" smtClean="0">
                <a:solidFill>
                  <a:schemeClr val="tx1"/>
                </a:solidFill>
                <a:latin typeface="微软雅黑" pitchFamily="34" charset="-122"/>
                <a:ea typeface="微软雅黑" pitchFamily="34" charset="-122"/>
              </a:rPr>
              <a:t>言</a:t>
            </a:r>
            <a:endParaRPr lang="en-US" altLang="zh-CN" sz="2800" b="1" dirty="0" smtClean="0">
              <a:solidFill>
                <a:schemeClr val="tx1"/>
              </a:solidFill>
              <a:latin typeface="微软雅黑" pitchFamily="34" charset="-122"/>
              <a:ea typeface="微软雅黑" pitchFamily="34" charset="-122"/>
            </a:endParaRPr>
          </a:p>
          <a:p>
            <a:pPr>
              <a:lnSpc>
                <a:spcPct val="150000"/>
              </a:lnSpc>
              <a:spcBef>
                <a:spcPts val="0"/>
              </a:spcBef>
              <a:buNone/>
            </a:pPr>
            <a:r>
              <a:rPr lang="zh-CN" altLang="en-US" sz="2800" b="1" dirty="0" smtClean="0">
                <a:solidFill>
                  <a:schemeClr val="tx1"/>
                </a:solidFill>
                <a:latin typeface="华文细黑" pitchFamily="2" charset="-122"/>
                <a:ea typeface="华文细黑" pitchFamily="2" charset="-122"/>
              </a:rPr>
              <a:t>■</a:t>
            </a:r>
            <a:r>
              <a:rPr lang="zh-CN" altLang="en-US" sz="2800" b="1" dirty="0" smtClean="0">
                <a:solidFill>
                  <a:schemeClr val="tx1"/>
                </a:solidFill>
                <a:latin typeface="华文细黑" pitchFamily="2" charset="-122"/>
                <a:ea typeface="华文细黑" pitchFamily="2" charset="-122"/>
              </a:rPr>
              <a:t>二</a:t>
            </a:r>
            <a:r>
              <a:rPr lang="zh-CN" altLang="en-US" sz="2800" b="1" dirty="0" smtClean="0">
                <a:solidFill>
                  <a:schemeClr val="tx1"/>
                </a:solidFill>
                <a:latin typeface="微软雅黑" pitchFamily="34" charset="-122"/>
                <a:ea typeface="微软雅黑" pitchFamily="34" charset="-122"/>
              </a:rPr>
              <a:t>、</a:t>
            </a:r>
            <a:r>
              <a:rPr lang="zh-CN" altLang="en-US" sz="2800" b="1" dirty="0" smtClean="0">
                <a:solidFill>
                  <a:schemeClr val="tx1"/>
                </a:solidFill>
                <a:latin typeface="微软雅黑" pitchFamily="34" charset="-122"/>
                <a:ea typeface="微软雅黑" pitchFamily="34" charset="-122"/>
              </a:rPr>
              <a:t>论断</a:t>
            </a:r>
            <a:endParaRPr lang="en-US" altLang="zh-CN" sz="2800" b="1" dirty="0" smtClean="0">
              <a:solidFill>
                <a:schemeClr val="tx1"/>
              </a:solidFill>
              <a:latin typeface="微软雅黑" pitchFamily="34" charset="-122"/>
              <a:ea typeface="微软雅黑" pitchFamily="34" charset="-122"/>
            </a:endParaRPr>
          </a:p>
          <a:p>
            <a:pPr>
              <a:lnSpc>
                <a:spcPct val="150000"/>
              </a:lnSpc>
              <a:spcBef>
                <a:spcPts val="0"/>
              </a:spcBef>
              <a:buNone/>
            </a:pPr>
            <a:r>
              <a:rPr lang="zh-CN" altLang="en-US" sz="2800" b="1" dirty="0" smtClean="0">
                <a:solidFill>
                  <a:schemeClr val="tx1"/>
                </a:solidFill>
                <a:latin typeface="华文细黑" pitchFamily="2" charset="-122"/>
                <a:ea typeface="华文细黑" pitchFamily="2" charset="-122"/>
              </a:rPr>
              <a:t>■</a:t>
            </a:r>
            <a:r>
              <a:rPr lang="zh-CN" altLang="en-US" sz="2800" b="1" dirty="0" smtClean="0">
                <a:solidFill>
                  <a:schemeClr val="tx1"/>
                </a:solidFill>
                <a:latin typeface="华文细黑" pitchFamily="2" charset="-122"/>
                <a:ea typeface="华文细黑" pitchFamily="2" charset="-122"/>
              </a:rPr>
              <a:t>三</a:t>
            </a:r>
            <a:r>
              <a:rPr lang="zh-CN" altLang="en-US" sz="2800" b="1" dirty="0" smtClean="0">
                <a:solidFill>
                  <a:schemeClr val="tx1"/>
                </a:solidFill>
                <a:latin typeface="微软雅黑" pitchFamily="34" charset="-122"/>
                <a:ea typeface="微软雅黑" pitchFamily="34" charset="-122"/>
              </a:rPr>
              <a:t>、</a:t>
            </a:r>
            <a:r>
              <a:rPr lang="zh-CN" altLang="en-US" sz="2800" b="1" dirty="0" smtClean="0">
                <a:solidFill>
                  <a:schemeClr val="tx1"/>
                </a:solidFill>
                <a:latin typeface="微软雅黑" pitchFamily="34" charset="-122"/>
                <a:ea typeface="微软雅黑" pitchFamily="34" charset="-122"/>
              </a:rPr>
              <a:t>抱怨</a:t>
            </a:r>
            <a:endParaRPr lang="en-US" altLang="zh-CN" sz="2800" b="1" dirty="0" smtClean="0">
              <a:solidFill>
                <a:schemeClr val="tx1"/>
              </a:solidFill>
              <a:latin typeface="微软雅黑" pitchFamily="34" charset="-122"/>
              <a:ea typeface="微软雅黑" pitchFamily="34" charset="-122"/>
            </a:endParaRPr>
          </a:p>
          <a:p>
            <a:pPr>
              <a:lnSpc>
                <a:spcPct val="150000"/>
              </a:lnSpc>
              <a:spcBef>
                <a:spcPts val="0"/>
              </a:spcBef>
              <a:buNone/>
            </a:pPr>
            <a:r>
              <a:rPr lang="zh-CN" altLang="en-US" sz="2800" b="1" dirty="0" smtClean="0">
                <a:solidFill>
                  <a:schemeClr val="tx1"/>
                </a:solidFill>
                <a:latin typeface="华文细黑" pitchFamily="2" charset="-122"/>
                <a:ea typeface="华文细黑" pitchFamily="2" charset="-122"/>
              </a:rPr>
              <a:t>■</a:t>
            </a:r>
            <a:r>
              <a:rPr lang="zh-CN" altLang="en-US" sz="2800" b="1" dirty="0" smtClean="0">
                <a:solidFill>
                  <a:schemeClr val="tx1"/>
                </a:solidFill>
                <a:latin typeface="微软雅黑" pitchFamily="34" charset="-122"/>
                <a:ea typeface="微软雅黑" pitchFamily="34" charset="-122"/>
              </a:rPr>
              <a:t>四</a:t>
            </a:r>
            <a:r>
              <a:rPr lang="zh-CN" altLang="en-US" sz="2800" b="1" dirty="0" smtClean="0">
                <a:solidFill>
                  <a:schemeClr val="tx1"/>
                </a:solidFill>
                <a:latin typeface="微软雅黑" pitchFamily="34" charset="-122"/>
                <a:ea typeface="微软雅黑" pitchFamily="34" charset="-122"/>
              </a:rPr>
              <a:t>、</a:t>
            </a:r>
            <a:r>
              <a:rPr lang="zh-CN" altLang="en-US" sz="2800" b="1" dirty="0" smtClean="0">
                <a:solidFill>
                  <a:schemeClr val="tx1"/>
                </a:solidFill>
                <a:latin typeface="微软雅黑" pitchFamily="34" charset="-122"/>
                <a:ea typeface="微软雅黑" pitchFamily="34" charset="-122"/>
              </a:rPr>
              <a:t>骂人</a:t>
            </a:r>
            <a:endParaRPr lang="en-US" altLang="zh-CN" sz="2800" b="1" dirty="0" smtClean="0">
              <a:solidFill>
                <a:schemeClr val="tx1"/>
              </a:solidFill>
              <a:latin typeface="微软雅黑" pitchFamily="34" charset="-122"/>
              <a:ea typeface="微软雅黑" pitchFamily="34" charset="-122"/>
            </a:endParaRPr>
          </a:p>
          <a:p>
            <a:pPr>
              <a:lnSpc>
                <a:spcPct val="150000"/>
              </a:lnSpc>
              <a:spcBef>
                <a:spcPts val="0"/>
              </a:spcBef>
              <a:buNone/>
            </a:pPr>
            <a:r>
              <a:rPr lang="zh-CN" altLang="en-US" sz="2800" b="1" dirty="0" smtClean="0">
                <a:solidFill>
                  <a:schemeClr val="tx1"/>
                </a:solidFill>
                <a:latin typeface="华文细黑" pitchFamily="2" charset="-122"/>
                <a:ea typeface="华文细黑" pitchFamily="2" charset="-122"/>
              </a:rPr>
              <a:t>■</a:t>
            </a:r>
            <a:r>
              <a:rPr lang="zh-CN" altLang="en-US" sz="2800" b="1" dirty="0" smtClean="0">
                <a:solidFill>
                  <a:schemeClr val="tx1"/>
                </a:solidFill>
                <a:latin typeface="微软雅黑" pitchFamily="34" charset="-122"/>
                <a:ea typeface="微软雅黑" pitchFamily="34" charset="-122"/>
              </a:rPr>
              <a:t>五</a:t>
            </a:r>
            <a:r>
              <a:rPr lang="zh-CN" altLang="en-US" sz="2800" b="1" dirty="0" smtClean="0">
                <a:solidFill>
                  <a:schemeClr val="tx1"/>
                </a:solidFill>
                <a:latin typeface="微软雅黑" pitchFamily="34" charset="-122"/>
                <a:ea typeface="微软雅黑" pitchFamily="34" charset="-122"/>
              </a:rPr>
              <a:t>、</a:t>
            </a:r>
            <a:r>
              <a:rPr lang="zh-CN" altLang="en-US" sz="2800" b="1" dirty="0" smtClean="0">
                <a:solidFill>
                  <a:schemeClr val="tx1"/>
                </a:solidFill>
                <a:latin typeface="微软雅黑" pitchFamily="34" charset="-122"/>
                <a:ea typeface="微软雅黑" pitchFamily="34" charset="-122"/>
              </a:rPr>
              <a:t>背后说人</a:t>
            </a:r>
            <a:endParaRPr lang="en-US" altLang="zh-CN" sz="2800" b="1" dirty="0" smtClean="0">
              <a:solidFill>
                <a:schemeClr val="tx1"/>
              </a:solidFill>
              <a:latin typeface="微软雅黑" pitchFamily="34" charset="-122"/>
              <a:ea typeface="微软雅黑" pitchFamily="34" charset="-122"/>
            </a:endParaRPr>
          </a:p>
          <a:p>
            <a:pPr>
              <a:lnSpc>
                <a:spcPct val="150000"/>
              </a:lnSpc>
              <a:spcBef>
                <a:spcPts val="0"/>
              </a:spcBef>
              <a:buNone/>
            </a:pPr>
            <a:r>
              <a:rPr lang="zh-CN" altLang="en-US" sz="2800" b="1" dirty="0" smtClean="0">
                <a:solidFill>
                  <a:schemeClr val="tx1"/>
                </a:solidFill>
                <a:latin typeface="华文细黑" pitchFamily="2" charset="-122"/>
                <a:ea typeface="华文细黑" pitchFamily="2" charset="-122"/>
              </a:rPr>
              <a:t>■</a:t>
            </a:r>
            <a:r>
              <a:rPr lang="zh-CN" altLang="en-US" sz="2800" b="1" dirty="0" smtClean="0">
                <a:solidFill>
                  <a:schemeClr val="tx1"/>
                </a:solidFill>
                <a:latin typeface="华文细黑" pitchFamily="2" charset="-122"/>
                <a:ea typeface="华文细黑" pitchFamily="2" charset="-122"/>
              </a:rPr>
              <a:t>六</a:t>
            </a:r>
            <a:r>
              <a:rPr lang="zh-CN" altLang="en-US" sz="2800" b="1" dirty="0" smtClean="0">
                <a:solidFill>
                  <a:schemeClr val="tx1"/>
                </a:solidFill>
                <a:latin typeface="微软雅黑" pitchFamily="34" charset="-122"/>
                <a:ea typeface="微软雅黑" pitchFamily="34" charset="-122"/>
              </a:rPr>
              <a:t>、</a:t>
            </a:r>
            <a:r>
              <a:rPr lang="zh-CN" altLang="en-US" sz="2800" b="1" dirty="0" smtClean="0">
                <a:solidFill>
                  <a:schemeClr val="tx1"/>
                </a:solidFill>
                <a:latin typeface="微软雅黑" pitchFamily="34" charset="-122"/>
                <a:ea typeface="微软雅黑" pitchFamily="34" charset="-122"/>
              </a:rPr>
              <a:t>自夸</a:t>
            </a:r>
            <a:endParaRPr lang="en-US" altLang="zh-CN" sz="2800" b="1" dirty="0" smtClean="0">
              <a:solidFill>
                <a:schemeClr val="tx1"/>
              </a:solidFill>
            </a:endParaRPr>
          </a:p>
          <a:p>
            <a:pPr>
              <a:lnSpc>
                <a:spcPct val="150000"/>
              </a:lnSpc>
              <a:spcBef>
                <a:spcPts val="0"/>
              </a:spcBef>
              <a:buNone/>
            </a:pPr>
            <a:endParaRPr lang="en-US" altLang="zh-CN" b="1" dirty="0" smtClean="0">
              <a:solidFill>
                <a:schemeClr val="tx1"/>
              </a:solidFill>
              <a:latin typeface="华文中宋" pitchFamily="2" charset="-122"/>
              <a:ea typeface="华文中宋" pitchFamily="2" charset="-122"/>
            </a:endParaRPr>
          </a:p>
        </p:txBody>
      </p:sp>
      <p:sp>
        <p:nvSpPr>
          <p:cNvPr id="4" name="Content Placeholder 4"/>
          <p:cNvSpPr txBox="1">
            <a:spLocks/>
          </p:cNvSpPr>
          <p:nvPr/>
        </p:nvSpPr>
        <p:spPr bwMode="auto">
          <a:xfrm>
            <a:off x="4016728" y="1329448"/>
            <a:ext cx="3729212" cy="41671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spcBef>
                <a:spcPts val="2000"/>
              </a:spcBef>
              <a:spcAft>
                <a:spcPct val="0"/>
              </a:spcAft>
              <a:buClr>
                <a:schemeClr val="accent1"/>
              </a:buClr>
              <a:buSzPct val="75000"/>
              <a:buFont typeface="Wingdings" pitchFamily="2" charset="2"/>
              <a:buChar char="n"/>
              <a:defRPr sz="2000" kern="1200">
                <a:solidFill>
                  <a:srgbClr val="595959"/>
                </a:solidFill>
                <a:latin typeface="+mn-lt"/>
                <a:ea typeface="+mn-ea"/>
                <a:cs typeface="+mn-cs"/>
              </a:defRPr>
            </a:lvl1pPr>
            <a:lvl2pPr marL="457200" indent="-228600" algn="l" rtl="0" fontAlgn="base">
              <a:spcBef>
                <a:spcPts val="600"/>
              </a:spcBef>
              <a:spcAft>
                <a:spcPct val="0"/>
              </a:spcAft>
              <a:buClr>
                <a:srgbClr val="B870B8"/>
              </a:buClr>
              <a:buSzPct val="75000"/>
              <a:buFont typeface="Wingdings" pitchFamily="2" charset="2"/>
              <a:buChar char="n"/>
              <a:defRPr kern="1200">
                <a:solidFill>
                  <a:srgbClr val="595959"/>
                </a:solidFill>
                <a:latin typeface="+mn-lt"/>
                <a:ea typeface="+mn-ea"/>
                <a:cs typeface="+mn-cs"/>
              </a:defRPr>
            </a:lvl2pPr>
            <a:lvl3pPr marL="685800" indent="-228600" algn="l" rtl="0" fontAlgn="base">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3pPr>
            <a:lvl4pPr marL="914400" indent="-228600" algn="l" rtl="0" fontAlgn="base">
              <a:spcBef>
                <a:spcPts val="600"/>
              </a:spcBef>
              <a:spcAft>
                <a:spcPct val="0"/>
              </a:spcAft>
              <a:buClr>
                <a:srgbClr val="B870B8"/>
              </a:buClr>
              <a:buSzPct val="75000"/>
              <a:buFont typeface="Wingdings" pitchFamily="2" charset="2"/>
              <a:buChar char="n"/>
              <a:defRPr kern="1200">
                <a:solidFill>
                  <a:srgbClr val="595959"/>
                </a:solidFill>
                <a:latin typeface="+mn-lt"/>
                <a:ea typeface="+mn-ea"/>
                <a:cs typeface="+mn-cs"/>
              </a:defRPr>
            </a:lvl4pPr>
            <a:lvl5pPr marL="1143000" indent="-228600" algn="l" rtl="0" fontAlgn="base">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buFont typeface="Wingdings" pitchFamily="2" charset="2"/>
              <a:buNone/>
            </a:pPr>
            <a:r>
              <a:rPr lang="zh-CN" altLang="en-US" sz="2800" b="1" dirty="0" smtClean="0">
                <a:solidFill>
                  <a:srgbClr val="7030A0"/>
                </a:solidFill>
                <a:latin typeface="华文细黑" pitchFamily="2" charset="-122"/>
                <a:ea typeface="华文细黑" pitchFamily="2" charset="-122"/>
              </a:rPr>
              <a:t>■</a:t>
            </a:r>
            <a:r>
              <a:rPr lang="zh-CN" altLang="en-US" sz="2800" b="1" dirty="0" smtClean="0">
                <a:solidFill>
                  <a:schemeClr val="tx1"/>
                </a:solidFill>
                <a:latin typeface="微软雅黑" pitchFamily="34" charset="-122"/>
                <a:ea typeface="微软雅黑" pitchFamily="34" charset="-122"/>
              </a:rPr>
              <a:t>七、诽谤</a:t>
            </a:r>
            <a:endParaRPr lang="en-US" altLang="zh-CN" sz="2800" b="1" dirty="0" smtClean="0">
              <a:solidFill>
                <a:schemeClr val="tx1"/>
              </a:solidFill>
              <a:latin typeface="微软雅黑" pitchFamily="34" charset="-122"/>
              <a:ea typeface="微软雅黑" pitchFamily="34" charset="-122"/>
            </a:endParaRPr>
          </a:p>
          <a:p>
            <a:pPr>
              <a:lnSpc>
                <a:spcPct val="150000"/>
              </a:lnSpc>
              <a:spcBef>
                <a:spcPts val="0"/>
              </a:spcBef>
              <a:buFont typeface="Wingdings" pitchFamily="2" charset="2"/>
              <a:buNone/>
            </a:pPr>
            <a:r>
              <a:rPr lang="zh-CN" altLang="en-US" sz="2800" b="1" dirty="0" smtClean="0">
                <a:solidFill>
                  <a:srgbClr val="7030A0"/>
                </a:solidFill>
                <a:latin typeface="华文细黑" pitchFamily="2" charset="-122"/>
                <a:ea typeface="华文细黑" pitchFamily="2" charset="-122"/>
              </a:rPr>
              <a:t>■</a:t>
            </a:r>
            <a:r>
              <a:rPr lang="zh-CN" altLang="en-US" sz="2800" b="1" dirty="0" smtClean="0">
                <a:solidFill>
                  <a:schemeClr val="tx1"/>
                </a:solidFill>
                <a:latin typeface="微软雅黑" pitchFamily="34" charset="-122"/>
                <a:ea typeface="微软雅黑" pitchFamily="34" charset="-122"/>
              </a:rPr>
              <a:t>八、谗言</a:t>
            </a:r>
            <a:endParaRPr lang="en-US" altLang="zh-CN" sz="2800" b="1" dirty="0" smtClean="0">
              <a:solidFill>
                <a:schemeClr val="tx1"/>
              </a:solidFill>
              <a:latin typeface="微软雅黑" pitchFamily="34" charset="-122"/>
              <a:ea typeface="微软雅黑" pitchFamily="34" charset="-122"/>
            </a:endParaRPr>
          </a:p>
          <a:p>
            <a:pPr>
              <a:lnSpc>
                <a:spcPct val="150000"/>
              </a:lnSpc>
              <a:spcBef>
                <a:spcPts val="0"/>
              </a:spcBef>
              <a:buFont typeface="Wingdings" pitchFamily="2" charset="2"/>
              <a:buNone/>
            </a:pPr>
            <a:r>
              <a:rPr lang="zh-CN" altLang="en-US" sz="2800" b="1" dirty="0" smtClean="0">
                <a:solidFill>
                  <a:srgbClr val="7030A0"/>
                </a:solidFill>
                <a:latin typeface="华文细黑" pitchFamily="2" charset="-122"/>
                <a:ea typeface="华文细黑" pitchFamily="2" charset="-122"/>
              </a:rPr>
              <a:t>■</a:t>
            </a:r>
            <a:r>
              <a:rPr lang="zh-CN" altLang="en-US" sz="2800" b="1" dirty="0" smtClean="0">
                <a:solidFill>
                  <a:schemeClr val="tx1"/>
                </a:solidFill>
                <a:latin typeface="微软雅黑" pitchFamily="34" charset="-122"/>
                <a:ea typeface="微软雅黑" pitchFamily="34" charset="-122"/>
              </a:rPr>
              <a:t>九、淫词秽语</a:t>
            </a:r>
            <a:endParaRPr lang="en-US" altLang="zh-CN" sz="2800" b="1" dirty="0" smtClean="0">
              <a:solidFill>
                <a:schemeClr val="tx1"/>
              </a:solidFill>
              <a:latin typeface="微软雅黑" pitchFamily="34" charset="-122"/>
              <a:ea typeface="微软雅黑" pitchFamily="34" charset="-122"/>
            </a:endParaRPr>
          </a:p>
          <a:p>
            <a:pPr>
              <a:lnSpc>
                <a:spcPct val="150000"/>
              </a:lnSpc>
              <a:spcBef>
                <a:spcPts val="0"/>
              </a:spcBef>
              <a:buFont typeface="Wingdings" pitchFamily="2" charset="2"/>
              <a:buNone/>
            </a:pPr>
            <a:r>
              <a:rPr lang="zh-CN" altLang="en-US" sz="2800" b="1" dirty="0" smtClean="0">
                <a:solidFill>
                  <a:srgbClr val="7030A0"/>
                </a:solidFill>
                <a:latin typeface="华文细黑" pitchFamily="2" charset="-122"/>
                <a:ea typeface="华文细黑" pitchFamily="2" charset="-122"/>
              </a:rPr>
              <a:t>■</a:t>
            </a:r>
            <a:r>
              <a:rPr lang="zh-CN" altLang="en-US" sz="2800" b="1" dirty="0" smtClean="0">
                <a:solidFill>
                  <a:schemeClr val="tx1"/>
                </a:solidFill>
                <a:latin typeface="微软雅黑" pitchFamily="34" charset="-122"/>
                <a:ea typeface="微软雅黑" pitchFamily="34" charset="-122"/>
              </a:rPr>
              <a:t>十、争竞</a:t>
            </a:r>
            <a:endParaRPr lang="en-US" altLang="zh-CN" sz="2800" b="1" dirty="0" smtClean="0">
              <a:solidFill>
                <a:schemeClr val="tx1"/>
              </a:solidFill>
              <a:latin typeface="微软雅黑" pitchFamily="34" charset="-122"/>
              <a:ea typeface="微软雅黑" pitchFamily="34" charset="-122"/>
            </a:endParaRPr>
          </a:p>
          <a:p>
            <a:pPr>
              <a:lnSpc>
                <a:spcPct val="150000"/>
              </a:lnSpc>
              <a:spcBef>
                <a:spcPts val="0"/>
              </a:spcBef>
              <a:buFont typeface="Wingdings" pitchFamily="2" charset="2"/>
              <a:buNone/>
            </a:pPr>
            <a:r>
              <a:rPr lang="zh-CN" altLang="en-US" sz="2800" b="1" dirty="0" smtClean="0">
                <a:solidFill>
                  <a:srgbClr val="7030A0"/>
                </a:solidFill>
                <a:latin typeface="华文细黑" pitchFamily="2" charset="-122"/>
                <a:ea typeface="华文细黑" pitchFamily="2" charset="-122"/>
              </a:rPr>
              <a:t>■</a:t>
            </a:r>
            <a:r>
              <a:rPr lang="zh-CN" altLang="en-US" sz="2800" b="1" dirty="0" smtClean="0">
                <a:solidFill>
                  <a:schemeClr val="tx1"/>
                </a:solidFill>
                <a:latin typeface="微软雅黑" pitchFamily="34" charset="-122"/>
                <a:ea typeface="微软雅黑" pitchFamily="34" charset="-122"/>
              </a:rPr>
              <a:t> 十一、</a:t>
            </a:r>
            <a:r>
              <a:rPr lang="en-US" altLang="zh-CN" sz="2800" b="1" dirty="0" smtClean="0">
                <a:solidFill>
                  <a:schemeClr val="tx1"/>
                </a:solidFill>
                <a:latin typeface="微软雅黑" pitchFamily="34" charset="-122"/>
                <a:ea typeface="微软雅黑" pitchFamily="34" charset="-122"/>
              </a:rPr>
              <a:t>……</a:t>
            </a:r>
          </a:p>
          <a:p>
            <a:pPr>
              <a:lnSpc>
                <a:spcPct val="150000"/>
              </a:lnSpc>
              <a:spcBef>
                <a:spcPts val="0"/>
              </a:spcBef>
              <a:buFont typeface="Wingdings" pitchFamily="2" charset="2"/>
              <a:buNone/>
            </a:pPr>
            <a:endParaRPr lang="en-US" altLang="zh-CN" sz="2800" b="1" dirty="0" smtClean="0">
              <a:solidFill>
                <a:schemeClr val="tx1"/>
              </a:solidFill>
              <a:latin typeface="微软雅黑" pitchFamily="34" charset="-122"/>
              <a:ea typeface="微软雅黑" pitchFamily="34" charset="-122"/>
            </a:endParaRPr>
          </a:p>
          <a:p>
            <a:pPr>
              <a:lnSpc>
                <a:spcPct val="150000"/>
              </a:lnSpc>
              <a:spcBef>
                <a:spcPts val="0"/>
              </a:spcBef>
              <a:buFont typeface="Wingdings" pitchFamily="2" charset="2"/>
              <a:buNone/>
            </a:pPr>
            <a:endParaRPr lang="en-US" altLang="zh-CN" sz="2800" dirty="0" smtClean="0"/>
          </a:p>
          <a:p>
            <a:pPr>
              <a:lnSpc>
                <a:spcPct val="150000"/>
              </a:lnSpc>
              <a:spcBef>
                <a:spcPts val="0"/>
              </a:spcBef>
              <a:buFont typeface="Wingdings" pitchFamily="2" charset="2"/>
              <a:buNone/>
            </a:pPr>
            <a:r>
              <a:rPr lang="zh-CN" altLang="en-US" sz="2800" dirty="0" smtClean="0"/>
              <a:t/>
            </a:r>
            <a:br>
              <a:rPr lang="zh-CN" altLang="en-US" sz="2800" dirty="0" smtClean="0"/>
            </a:br>
            <a:r>
              <a:rPr lang="zh-CN" altLang="en-US" sz="2800" dirty="0" smtClean="0"/>
              <a:t> </a:t>
            </a:r>
            <a:r>
              <a:rPr lang="en-US" altLang="zh-CN" sz="2800" b="1" dirty="0" smtClean="0">
                <a:solidFill>
                  <a:srgbClr val="7030A0"/>
                </a:solidFill>
                <a:latin typeface="华文细黑" pitchFamily="2" charset="-122"/>
                <a:ea typeface="华文细黑" pitchFamily="2" charset="-122"/>
              </a:rPr>
              <a:t> </a:t>
            </a:r>
            <a:endParaRPr lang="en-US" altLang="zh-CN" sz="2800" b="1" dirty="0" smtClean="0">
              <a:solidFill>
                <a:schemeClr val="tx1"/>
              </a:solidFill>
            </a:endParaRPr>
          </a:p>
          <a:p>
            <a:pPr>
              <a:lnSpc>
                <a:spcPct val="150000"/>
              </a:lnSpc>
              <a:spcBef>
                <a:spcPts val="0"/>
              </a:spcBef>
              <a:buFont typeface="Wingdings" pitchFamily="2" charset="2"/>
              <a:buNone/>
            </a:pPr>
            <a:endParaRPr lang="en-US" altLang="zh-CN" b="1" dirty="0" smtClean="0">
              <a:latin typeface="华文中宋" pitchFamily="2" charset="-122"/>
              <a:ea typeface="华文中宋" pitchFamily="2" charset="-122"/>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pPr algn="ctr"/>
            <a:r>
              <a:rPr lang="zh-CN" altLang="en-US" sz="4000" b="1" dirty="0" smtClean="0">
                <a:latin typeface="微软雅黑" pitchFamily="34" charset="-122"/>
                <a:ea typeface="微软雅黑" pitchFamily="34" charset="-122"/>
              </a:rPr>
              <a:t> 心的流露</a:t>
            </a:r>
            <a:endParaRPr lang="en-US" altLang="zh-CN" sz="4000" b="1" dirty="0" smtClean="0">
              <a:latin typeface="微软雅黑" pitchFamily="34" charset="-122"/>
              <a:ea typeface="微软雅黑" pitchFamily="34" charset="-122"/>
            </a:endParaRPr>
          </a:p>
        </p:txBody>
      </p:sp>
      <p:sp>
        <p:nvSpPr>
          <p:cNvPr id="24579" name="Content Placeholder 4"/>
          <p:cNvSpPr>
            <a:spLocks noGrp="1"/>
          </p:cNvSpPr>
          <p:nvPr>
            <p:ph idx="1"/>
          </p:nvPr>
        </p:nvSpPr>
        <p:spPr>
          <a:xfrm>
            <a:off x="0" y="892955"/>
            <a:ext cx="8358214" cy="4607742"/>
          </a:xfrm>
        </p:spPr>
        <p:txBody>
          <a:bodyPr/>
          <a:lstStyle/>
          <a:p>
            <a:pPr>
              <a:lnSpc>
                <a:spcPct val="150000"/>
              </a:lnSpc>
              <a:spcBef>
                <a:spcPts val="0"/>
              </a:spcBef>
              <a:buNone/>
            </a:pPr>
            <a:r>
              <a:rPr lang="zh-CN" altLang="en-US" sz="2800" b="1" dirty="0" smtClean="0">
                <a:solidFill>
                  <a:srgbClr val="7030A0"/>
                </a:solidFill>
                <a:latin typeface="华文细黑" pitchFamily="2" charset="-122"/>
                <a:ea typeface="华文细黑" pitchFamily="2" charset="-122"/>
              </a:rPr>
              <a:t>■</a:t>
            </a:r>
            <a:r>
              <a:rPr lang="zh-CN" altLang="en-US" sz="2800" dirty="0" smtClean="0">
                <a:solidFill>
                  <a:schemeClr val="tx1"/>
                </a:solidFill>
              </a:rPr>
              <a:t>因为没有好树结坏果子。也没有坏树结好果子。凡树木看果子，就可以认出他来。人不是从荆棘上摘无花果，也不是从蒺藜里摘葡萄。善人从他心里所存的善，就发出善来。恶人从他心里所存的恶，就发出恶来。因为心里所充满的，口里就说出来。                          </a:t>
            </a:r>
            <a:endParaRPr lang="en-US" altLang="zh-CN" sz="2800" dirty="0" smtClean="0">
              <a:solidFill>
                <a:schemeClr val="tx1"/>
              </a:solidFill>
            </a:endParaRPr>
          </a:p>
          <a:p>
            <a:pPr>
              <a:lnSpc>
                <a:spcPct val="150000"/>
              </a:lnSpc>
              <a:spcBef>
                <a:spcPts val="0"/>
              </a:spcBef>
              <a:buNone/>
            </a:pPr>
            <a:r>
              <a:rPr lang="en-US" altLang="zh-CN" sz="2800" dirty="0" smtClean="0">
                <a:solidFill>
                  <a:schemeClr val="tx1"/>
                </a:solidFill>
              </a:rPr>
              <a:t>                                                 </a:t>
            </a:r>
            <a:r>
              <a:rPr lang="zh-CN" altLang="en-US" sz="2800" dirty="0" smtClean="0">
                <a:solidFill>
                  <a:schemeClr val="tx1"/>
                </a:solidFill>
              </a:rPr>
              <a:t> </a:t>
            </a:r>
            <a:r>
              <a:rPr lang="en-US" altLang="zh-CN" sz="2800" b="1" dirty="0" smtClean="0">
                <a:solidFill>
                  <a:schemeClr val="tx1"/>
                </a:solidFill>
              </a:rPr>
              <a:t>——</a:t>
            </a:r>
            <a:r>
              <a:rPr lang="zh-CN" altLang="en-US" sz="2800" b="1" dirty="0" smtClean="0">
                <a:solidFill>
                  <a:schemeClr val="tx1"/>
                </a:solidFill>
              </a:rPr>
              <a:t>路</a:t>
            </a:r>
            <a:r>
              <a:rPr lang="zh-CN" altLang="en-US" sz="2800" b="1" dirty="0" smtClean="0">
                <a:solidFill>
                  <a:schemeClr val="tx1"/>
                </a:solidFill>
              </a:rPr>
              <a:t>加福音</a:t>
            </a:r>
            <a:r>
              <a:rPr lang="en-US" altLang="zh-CN" sz="2800" b="1" dirty="0" smtClean="0">
                <a:solidFill>
                  <a:schemeClr val="tx1"/>
                </a:solidFill>
              </a:rPr>
              <a:t>6:</a:t>
            </a:r>
            <a:r>
              <a:rPr lang="en-US" altLang="zh-CN" sz="2800" b="1" dirty="0" smtClean="0">
                <a:solidFill>
                  <a:schemeClr val="tx1"/>
                </a:solidFill>
              </a:rPr>
              <a:t>43</a:t>
            </a:r>
            <a:r>
              <a:rPr lang="en-US" altLang="zh-CN" sz="2800" b="1" dirty="0" smtClean="0">
                <a:solidFill>
                  <a:schemeClr val="tx1"/>
                </a:solidFill>
              </a:rPr>
              <a:t>:45</a:t>
            </a:r>
            <a:endParaRPr lang="en-US" altLang="zh-CN" sz="2800" dirty="0" smtClean="0">
              <a:solidFill>
                <a:schemeClr val="tx1"/>
              </a:solidFill>
            </a:endParaRPr>
          </a:p>
          <a:p>
            <a:pPr>
              <a:lnSpc>
                <a:spcPct val="150000"/>
              </a:lnSpc>
              <a:spcBef>
                <a:spcPts val="0"/>
              </a:spcBef>
              <a:buNone/>
            </a:pPr>
            <a:r>
              <a:rPr lang="zh-CN" altLang="en-US" sz="2800" dirty="0" smtClean="0"/>
              <a:t/>
            </a:r>
            <a:br>
              <a:rPr lang="zh-CN" altLang="en-US" sz="2800" dirty="0" smtClean="0"/>
            </a:br>
            <a:r>
              <a:rPr lang="zh-CN" altLang="en-US" sz="2800" dirty="0" smtClean="0"/>
              <a:t> </a:t>
            </a:r>
            <a:r>
              <a:rPr lang="en-US" altLang="zh-CN" sz="2800" b="1" dirty="0" smtClean="0">
                <a:solidFill>
                  <a:srgbClr val="7030A0"/>
                </a:solidFill>
                <a:latin typeface="华文细黑" pitchFamily="2" charset="-122"/>
                <a:ea typeface="华文细黑" pitchFamily="2" charset="-122"/>
              </a:rPr>
              <a:t> </a:t>
            </a:r>
            <a:endParaRPr lang="en-US" altLang="zh-CN" sz="2800" b="1" dirty="0" smtClean="0">
              <a:solidFill>
                <a:schemeClr val="tx1"/>
              </a:solidFill>
            </a:endParaRPr>
          </a:p>
          <a:p>
            <a:pPr>
              <a:lnSpc>
                <a:spcPct val="150000"/>
              </a:lnSpc>
              <a:spcBef>
                <a:spcPts val="0"/>
              </a:spcBef>
              <a:buNone/>
            </a:pPr>
            <a:endParaRPr lang="en-US" altLang="zh-CN" b="1" dirty="0" smtClean="0">
              <a:latin typeface="华文中宋" pitchFamily="2" charset="-122"/>
              <a:ea typeface="华文中宋" pitchFamily="2" charset="-122"/>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4"/>
          <p:cNvSpPr>
            <a:spLocks noGrp="1"/>
          </p:cNvSpPr>
          <p:nvPr>
            <p:ph idx="1"/>
          </p:nvPr>
        </p:nvSpPr>
        <p:spPr>
          <a:xfrm>
            <a:off x="0" y="892955"/>
            <a:ext cx="8358214" cy="4607742"/>
          </a:xfrm>
        </p:spPr>
        <p:txBody>
          <a:bodyPr/>
          <a:lstStyle/>
          <a:p>
            <a:pPr>
              <a:lnSpc>
                <a:spcPct val="150000"/>
              </a:lnSpc>
              <a:spcBef>
                <a:spcPts val="0"/>
              </a:spcBef>
              <a:buNone/>
            </a:pPr>
            <a:r>
              <a:rPr lang="zh-CN" altLang="en-US" sz="2800" b="1" dirty="0" smtClean="0">
                <a:solidFill>
                  <a:srgbClr val="7030A0"/>
                </a:solidFill>
                <a:latin typeface="华文细黑" pitchFamily="2" charset="-122"/>
                <a:ea typeface="华文细黑" pitchFamily="2" charset="-122"/>
              </a:rPr>
              <a:t>■</a:t>
            </a:r>
            <a:r>
              <a:rPr lang="en-US" altLang="zh-CN" sz="2800" b="1" dirty="0" smtClean="0">
                <a:solidFill>
                  <a:schemeClr val="tx1"/>
                </a:solidFill>
              </a:rPr>
              <a:t> </a:t>
            </a:r>
            <a:r>
              <a:rPr lang="zh-CN" altLang="en-US" sz="2800" b="1" dirty="0" smtClean="0">
                <a:solidFill>
                  <a:schemeClr val="tx1"/>
                </a:solidFill>
              </a:rPr>
              <a:t>耶稣能改变你</a:t>
            </a:r>
            <a:r>
              <a:rPr lang="zh-CN" altLang="en-US" sz="2800" b="1" dirty="0" smtClean="0">
                <a:solidFill>
                  <a:schemeClr val="tx1"/>
                </a:solidFill>
              </a:rPr>
              <a:t>我</a:t>
            </a:r>
            <a:r>
              <a:rPr lang="zh-CN" altLang="en-US" sz="2800" b="1" dirty="0" smtClean="0">
                <a:solidFill>
                  <a:schemeClr val="tx1"/>
                </a:solidFill>
              </a:rPr>
              <a:t>的</a:t>
            </a:r>
            <a:r>
              <a:rPr lang="zh-CN" altLang="en-US" sz="2800" b="1" dirty="0" smtClean="0">
                <a:solidFill>
                  <a:schemeClr val="tx1"/>
                </a:solidFill>
              </a:rPr>
              <a:t>心</a:t>
            </a:r>
            <a:endParaRPr lang="en-US" altLang="zh-CN" sz="2800" b="1" dirty="0" smtClean="0">
              <a:solidFill>
                <a:schemeClr val="tx1"/>
              </a:solidFill>
            </a:endParaRPr>
          </a:p>
          <a:p>
            <a:pPr>
              <a:lnSpc>
                <a:spcPct val="150000"/>
              </a:lnSpc>
              <a:spcBef>
                <a:spcPts val="0"/>
              </a:spcBef>
              <a:buNone/>
            </a:pPr>
            <a:r>
              <a:rPr lang="zh-CN" altLang="en-US" sz="2800" b="1" dirty="0" smtClean="0">
                <a:solidFill>
                  <a:schemeClr val="tx1"/>
                </a:solidFill>
              </a:rPr>
              <a:t>          我要使他们有合一的心，也要将新灵放在他们里面，又从他们肉体中除掉石心，赐给他们肉心。</a:t>
            </a:r>
            <a:endParaRPr lang="en-US" altLang="zh-CN" sz="2800" b="1" dirty="0" smtClean="0">
              <a:solidFill>
                <a:schemeClr val="tx1"/>
              </a:solidFill>
            </a:endParaRPr>
          </a:p>
          <a:p>
            <a:pPr>
              <a:lnSpc>
                <a:spcPct val="150000"/>
              </a:lnSpc>
              <a:spcBef>
                <a:spcPts val="0"/>
              </a:spcBef>
              <a:buNone/>
            </a:pPr>
            <a:r>
              <a:rPr lang="en-US" altLang="zh-CN" sz="2800" b="1" dirty="0" smtClean="0">
                <a:solidFill>
                  <a:schemeClr val="tx1"/>
                </a:solidFill>
              </a:rPr>
              <a:t>                                                    </a:t>
            </a:r>
            <a:r>
              <a:rPr lang="zh-CN" altLang="en-US" sz="2800" b="1" dirty="0" smtClean="0">
                <a:solidFill>
                  <a:schemeClr val="tx1"/>
                </a:solidFill>
              </a:rPr>
              <a:t>以西结书</a:t>
            </a:r>
            <a:r>
              <a:rPr lang="en-US" altLang="zh-CN" sz="2800" b="1" dirty="0" smtClean="0">
                <a:solidFill>
                  <a:schemeClr val="tx1"/>
                </a:solidFill>
              </a:rPr>
              <a:t>11:</a:t>
            </a:r>
            <a:r>
              <a:rPr lang="en-US" altLang="zh-CN" sz="2800" b="1" dirty="0" smtClean="0">
                <a:solidFill>
                  <a:schemeClr val="tx1"/>
                </a:solidFill>
              </a:rPr>
              <a:t>19</a:t>
            </a:r>
            <a:r>
              <a:rPr lang="zh-CN" altLang="en-US" sz="2800" b="1" dirty="0" smtClean="0">
                <a:solidFill>
                  <a:schemeClr val="tx1"/>
                </a:solidFill>
              </a:rPr>
              <a:t>；</a:t>
            </a:r>
            <a:r>
              <a:rPr lang="en-US" altLang="zh-CN" sz="2800" b="1" dirty="0" smtClean="0">
                <a:solidFill>
                  <a:schemeClr val="tx1"/>
                </a:solidFill>
              </a:rPr>
              <a:t>36:26</a:t>
            </a:r>
            <a:endParaRPr lang="en-US" altLang="zh-CN" sz="2800" b="1" dirty="0" smtClean="0">
              <a:solidFill>
                <a:schemeClr val="tx1"/>
              </a:solidFill>
            </a:endParaRPr>
          </a:p>
          <a:p>
            <a:pPr>
              <a:lnSpc>
                <a:spcPct val="150000"/>
              </a:lnSpc>
              <a:spcBef>
                <a:spcPts val="0"/>
              </a:spcBef>
              <a:buNone/>
            </a:pPr>
            <a:r>
              <a:rPr lang="zh-CN" altLang="en-US" sz="2800" b="1" dirty="0" smtClean="0">
                <a:solidFill>
                  <a:srgbClr val="7030A0"/>
                </a:solidFill>
                <a:latin typeface="华文细黑" pitchFamily="2" charset="-122"/>
                <a:ea typeface="华文细黑" pitchFamily="2" charset="-122"/>
              </a:rPr>
              <a:t>■ 信耶稣重生得救的意思：</a:t>
            </a:r>
            <a:r>
              <a:rPr lang="zh-CN" altLang="en-US" sz="2800" b="1" dirty="0" smtClean="0">
                <a:solidFill>
                  <a:srgbClr val="7030A0"/>
                </a:solidFill>
                <a:latin typeface="华文细黑" pitchFamily="2" charset="-122"/>
                <a:ea typeface="华文细黑" pitchFamily="2" charset="-122"/>
              </a:rPr>
              <a:t>乃是要</a:t>
            </a:r>
            <a:r>
              <a:rPr lang="zh-CN" altLang="en-US" sz="2800" b="1" dirty="0" smtClean="0">
                <a:solidFill>
                  <a:srgbClr val="7030A0"/>
                </a:solidFill>
                <a:latin typeface="华文细黑" pitchFamily="2" charset="-122"/>
                <a:ea typeface="华文细黑" pitchFamily="2" charset="-122"/>
              </a:rPr>
              <a:t>呼召我们悔改，</a:t>
            </a:r>
            <a:r>
              <a:rPr lang="zh-CN" altLang="en-US" sz="2800" b="1" dirty="0" smtClean="0">
                <a:solidFill>
                  <a:srgbClr val="7030A0"/>
                </a:solidFill>
                <a:latin typeface="华文细黑" pitchFamily="2" charset="-122"/>
                <a:ea typeface="华文细黑" pitchFamily="2" charset="-122"/>
              </a:rPr>
              <a:t>为我们换一颗</a:t>
            </a:r>
            <a:r>
              <a:rPr lang="zh-CN" altLang="en-US" sz="2800" b="1" dirty="0" smtClean="0">
                <a:solidFill>
                  <a:srgbClr val="7030A0"/>
                </a:solidFill>
                <a:latin typeface="华文细黑" pitchFamily="2" charset="-122"/>
                <a:ea typeface="华文细黑" pitchFamily="2" charset="-122"/>
              </a:rPr>
              <a:t>新的心，耶稣基督的灵住在我们生命里边，做我们</a:t>
            </a:r>
            <a:r>
              <a:rPr lang="zh-CN" altLang="en-US" sz="2800" b="1" dirty="0" smtClean="0">
                <a:solidFill>
                  <a:srgbClr val="7030A0"/>
                </a:solidFill>
                <a:latin typeface="华文细黑" pitchFamily="2" charset="-122"/>
                <a:ea typeface="华文细黑" pitchFamily="2" charset="-122"/>
              </a:rPr>
              <a:t>的</a:t>
            </a:r>
            <a:r>
              <a:rPr lang="zh-CN" altLang="en-US" sz="2800" b="1" dirty="0" smtClean="0">
                <a:solidFill>
                  <a:srgbClr val="7030A0"/>
                </a:solidFill>
                <a:latin typeface="华文细黑" pitchFamily="2" charset="-122"/>
                <a:ea typeface="华文细黑" pitchFamily="2" charset="-122"/>
              </a:rPr>
              <a:t>救</a:t>
            </a:r>
            <a:r>
              <a:rPr lang="zh-CN" altLang="en-US" sz="2800" b="1" dirty="0" smtClean="0">
                <a:solidFill>
                  <a:srgbClr val="7030A0"/>
                </a:solidFill>
                <a:latin typeface="华文细黑" pitchFamily="2" charset="-122"/>
                <a:ea typeface="华文细黑" pitchFamily="2" charset="-122"/>
              </a:rPr>
              <a:t>主，</a:t>
            </a:r>
            <a:r>
              <a:rPr lang="zh-CN" altLang="en-US" sz="2800" b="1" dirty="0" smtClean="0">
                <a:solidFill>
                  <a:srgbClr val="7030A0"/>
                </a:solidFill>
                <a:latin typeface="华文细黑" pitchFamily="2" charset="-122"/>
                <a:ea typeface="华文细黑" pitchFamily="2" charset="-122"/>
              </a:rPr>
              <a:t>生命</a:t>
            </a:r>
            <a:r>
              <a:rPr lang="zh-CN" altLang="en-US" sz="2800" b="1" dirty="0" smtClean="0">
                <a:solidFill>
                  <a:srgbClr val="7030A0"/>
                </a:solidFill>
                <a:latin typeface="华文细黑" pitchFamily="2" charset="-122"/>
                <a:ea typeface="华文细黑" pitchFamily="2" charset="-122"/>
              </a:rPr>
              <a:t>的</a:t>
            </a:r>
            <a:r>
              <a:rPr lang="zh-CN" altLang="en-US" sz="2800" b="1" dirty="0" smtClean="0">
                <a:solidFill>
                  <a:srgbClr val="7030A0"/>
                </a:solidFill>
                <a:latin typeface="华文细黑" pitchFamily="2" charset="-122"/>
                <a:ea typeface="华文细黑" pitchFamily="2" charset="-122"/>
              </a:rPr>
              <a:t>主</a:t>
            </a:r>
            <a:r>
              <a:rPr lang="zh-CN" altLang="en-US" sz="2800" b="1" dirty="0" smtClean="0">
                <a:solidFill>
                  <a:srgbClr val="7030A0"/>
                </a:solidFill>
                <a:latin typeface="华文细黑" pitchFamily="2" charset="-122"/>
                <a:ea typeface="华文细黑" pitchFamily="2" charset="-122"/>
              </a:rPr>
              <a:t>。</a:t>
            </a:r>
            <a:r>
              <a:rPr lang="zh-CN" altLang="en-US" sz="2800" dirty="0" smtClean="0"/>
              <a:t/>
            </a:r>
            <a:br>
              <a:rPr lang="zh-CN" altLang="en-US" sz="2800" dirty="0" smtClean="0"/>
            </a:br>
            <a:endParaRPr lang="en-US" altLang="zh-CN" sz="2800" b="1" dirty="0" smtClean="0">
              <a:solidFill>
                <a:schemeClr val="tx1"/>
              </a:solidFill>
            </a:endParaRPr>
          </a:p>
          <a:p>
            <a:pPr>
              <a:lnSpc>
                <a:spcPct val="150000"/>
              </a:lnSpc>
              <a:spcBef>
                <a:spcPts val="0"/>
              </a:spcBef>
              <a:buNone/>
            </a:pPr>
            <a:r>
              <a:rPr lang="zh-CN" altLang="en-US" sz="2800" dirty="0" smtClean="0"/>
              <a:t/>
            </a:r>
            <a:br>
              <a:rPr lang="zh-CN" altLang="en-US" sz="2800" dirty="0" smtClean="0"/>
            </a:br>
            <a:r>
              <a:rPr lang="zh-CN" altLang="en-US" sz="2800" dirty="0" smtClean="0"/>
              <a:t> </a:t>
            </a:r>
            <a:r>
              <a:rPr lang="en-US" altLang="zh-CN" sz="2800" b="1" dirty="0" smtClean="0">
                <a:solidFill>
                  <a:srgbClr val="7030A0"/>
                </a:solidFill>
                <a:latin typeface="华文细黑" pitchFamily="2" charset="-122"/>
                <a:ea typeface="华文细黑" pitchFamily="2" charset="-122"/>
              </a:rPr>
              <a:t> </a:t>
            </a:r>
            <a:endParaRPr lang="en-US" altLang="zh-CN" sz="2800" b="1" dirty="0" smtClean="0">
              <a:solidFill>
                <a:schemeClr val="tx1"/>
              </a:solidFill>
            </a:endParaRPr>
          </a:p>
          <a:p>
            <a:pPr>
              <a:lnSpc>
                <a:spcPct val="150000"/>
              </a:lnSpc>
              <a:spcBef>
                <a:spcPts val="0"/>
              </a:spcBef>
              <a:buNone/>
            </a:pPr>
            <a:endParaRPr lang="en-US" altLang="zh-CN" b="1" dirty="0" smtClean="0">
              <a:latin typeface="华文中宋" pitchFamily="2" charset="-122"/>
              <a:ea typeface="华文中宋" pitchFamily="2" charset="-122"/>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0" y="246687"/>
            <a:ext cx="7310951" cy="507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HT" altLang="en-US" sz="3600" dirty="0">
                <a:solidFill>
                  <a:srgbClr val="FFFF00"/>
                </a:solidFill>
                <a:latin typeface="黑体"/>
                <a:ea typeface="黑体"/>
                <a:cs typeface="黑体"/>
              </a:rPr>
              <a:t>聽見</a:t>
            </a:r>
            <a:r>
              <a:rPr lang="zh-CHT" altLang="en-US" sz="3600" dirty="0" smtClean="0">
                <a:solidFill>
                  <a:srgbClr val="FFFF00"/>
                </a:solidFill>
                <a:latin typeface="黑体"/>
                <a:ea typeface="黑体"/>
                <a:cs typeface="黑体"/>
              </a:rPr>
              <a:t>的人</a:t>
            </a:r>
            <a:endParaRPr lang="en-US" altLang="zh-CHT" sz="3600" dirty="0" smtClean="0">
              <a:solidFill>
                <a:srgbClr val="FFFF00"/>
              </a:solidFill>
              <a:latin typeface="黑体"/>
              <a:ea typeface="黑体"/>
              <a:cs typeface="黑体"/>
            </a:endParaRPr>
          </a:p>
          <a:p>
            <a:pPr algn="ctr">
              <a:defRPr/>
            </a:pPr>
            <a:endParaRPr lang="en-US" altLang="zh-CHT" sz="3600" dirty="0" smtClean="0">
              <a:latin typeface="黑体"/>
              <a:ea typeface="黑体"/>
              <a:cs typeface="黑体"/>
            </a:endParaRPr>
          </a:p>
          <a:p>
            <a:pPr marL="1943100" lvl="3" indent="-571500">
              <a:buFont typeface="Wingdings" charset="2"/>
              <a:buChar char="q"/>
            </a:pPr>
            <a:r>
              <a:rPr lang="zh-CN" altLang="en-US" sz="3600" dirty="0" smtClean="0">
                <a:latin typeface="黑体"/>
                <a:ea typeface="黑体"/>
                <a:cs typeface="黑体"/>
              </a:rPr>
              <a:t>亚伯－挽回祭</a:t>
            </a:r>
            <a:endParaRPr lang="en-US" altLang="zh-CN" sz="3600" dirty="0" smtClean="0">
              <a:latin typeface="黑体"/>
              <a:ea typeface="黑体"/>
              <a:cs typeface="黑体"/>
            </a:endParaRPr>
          </a:p>
          <a:p>
            <a:pPr marL="1943100" lvl="3" indent="-571500">
              <a:buFont typeface="Wingdings" charset="2"/>
              <a:buChar char="q"/>
            </a:pPr>
            <a:r>
              <a:rPr lang="zh-CN" altLang="en-US" sz="3600" dirty="0" smtClean="0">
                <a:latin typeface="黑体"/>
                <a:ea typeface="黑体"/>
                <a:cs typeface="黑体"/>
              </a:rPr>
              <a:t>以諾－与神同行</a:t>
            </a:r>
            <a:endParaRPr lang="en-US" altLang="zh-CN" sz="3600" dirty="0" smtClean="0">
              <a:latin typeface="黑体"/>
              <a:ea typeface="黑体"/>
              <a:cs typeface="黑体"/>
            </a:endParaRPr>
          </a:p>
          <a:p>
            <a:pPr marL="1943100" lvl="3" indent="-571500">
              <a:buFont typeface="Wingdings" charset="2"/>
              <a:buChar char="q"/>
            </a:pPr>
            <a:r>
              <a:rPr lang="zh-CN" altLang="en-US" sz="3600" dirty="0" smtClean="0">
                <a:latin typeface="黑体"/>
                <a:ea typeface="黑体"/>
                <a:cs typeface="黑体"/>
              </a:rPr>
              <a:t>挪亞－救赎方舟</a:t>
            </a:r>
            <a:endParaRPr lang="en-US" altLang="zh-CN" sz="3600" dirty="0">
              <a:latin typeface="黑体"/>
              <a:ea typeface="黑体"/>
              <a:cs typeface="黑体"/>
            </a:endParaRPr>
          </a:p>
          <a:p>
            <a:pPr marL="1943100" lvl="3" indent="-571500">
              <a:buFont typeface="Wingdings" charset="2"/>
              <a:buChar char="q"/>
            </a:pPr>
            <a:r>
              <a:rPr lang="zh-CN" altLang="en-US" sz="3600" dirty="0" smtClean="0">
                <a:latin typeface="黑体"/>
                <a:ea typeface="黑体"/>
                <a:cs typeface="黑体"/>
              </a:rPr>
              <a:t>亚伯拉罕－独生子</a:t>
            </a:r>
            <a:endParaRPr lang="en-US" altLang="zh-CN" sz="3600" dirty="0" smtClean="0">
              <a:latin typeface="黑体"/>
              <a:ea typeface="黑体"/>
              <a:cs typeface="黑体"/>
            </a:endParaRPr>
          </a:p>
          <a:p>
            <a:pPr marL="1943100" lvl="3" indent="-571500">
              <a:buFont typeface="Wingdings" charset="2"/>
              <a:buChar char="q"/>
            </a:pPr>
            <a:r>
              <a:rPr lang="zh-CHT" altLang="en-US" sz="3600" dirty="0">
                <a:latin typeface="黑体"/>
                <a:ea typeface="黑体"/>
                <a:cs typeface="黑体"/>
              </a:rPr>
              <a:t>以撒</a:t>
            </a:r>
            <a:r>
              <a:rPr lang="zh-CN" altLang="en-US" sz="3600" dirty="0" smtClean="0">
                <a:latin typeface="黑体"/>
                <a:ea typeface="黑体"/>
                <a:cs typeface="黑体"/>
              </a:rPr>
              <a:t>－</a:t>
            </a:r>
            <a:r>
              <a:rPr lang="zh-CN" altLang="en-US" sz="3600" dirty="0">
                <a:latin typeface="黑体"/>
                <a:ea typeface="黑体"/>
                <a:cs typeface="黑体"/>
              </a:rPr>
              <a:t>独</a:t>
            </a:r>
            <a:r>
              <a:rPr lang="zh-CN" altLang="en-US" sz="3600" dirty="0" smtClean="0">
                <a:latin typeface="黑体"/>
                <a:ea typeface="黑体"/>
                <a:cs typeface="黑体"/>
              </a:rPr>
              <a:t>生子</a:t>
            </a:r>
            <a:endParaRPr lang="en-US" altLang="zh-CN" sz="3600" dirty="0" smtClean="0">
              <a:latin typeface="黑体"/>
              <a:ea typeface="黑体"/>
              <a:cs typeface="黑体"/>
            </a:endParaRPr>
          </a:p>
          <a:p>
            <a:pPr marL="1943100" lvl="3" indent="-571500">
              <a:buFont typeface="Wingdings" charset="2"/>
              <a:buChar char="q"/>
            </a:pPr>
            <a:r>
              <a:rPr lang="zh-CN" altLang="en-US" sz="3600" dirty="0" smtClean="0">
                <a:latin typeface="黑体"/>
                <a:ea typeface="黑体"/>
                <a:cs typeface="黑体"/>
              </a:rPr>
              <a:t>雅各－“以色列</a:t>
            </a:r>
            <a:r>
              <a:rPr lang="zh-CN" altLang="en-US" sz="3600" dirty="0" smtClean="0">
                <a:latin typeface="黑体"/>
                <a:ea typeface="黑体"/>
                <a:cs typeface="黑体"/>
              </a:rPr>
              <a:t>”</a:t>
            </a:r>
            <a:endParaRPr lang="en-US" altLang="zh-CN" sz="3600" dirty="0" smtClean="0">
              <a:latin typeface="黑体"/>
              <a:ea typeface="黑体"/>
              <a:cs typeface="黑体"/>
            </a:endParaRPr>
          </a:p>
          <a:p>
            <a:pPr marL="1943100" lvl="3" indent="-571500">
              <a:buFont typeface="Wingdings" charset="2"/>
              <a:buChar char="q"/>
            </a:pPr>
            <a:r>
              <a:rPr lang="zh-CN" altLang="en-US" sz="3600" dirty="0" smtClean="0">
                <a:latin typeface="黑体"/>
                <a:ea typeface="黑体"/>
                <a:cs typeface="黑体"/>
              </a:rPr>
              <a:t>约瑟－圣洁，赦免，保全</a:t>
            </a:r>
            <a:endParaRPr lang="zh-CN" altLang="en-US" sz="3600" dirty="0" smtClean="0">
              <a:latin typeface="黑体"/>
              <a:ea typeface="黑体"/>
              <a:cs typeface="黑体"/>
            </a:endParaRPr>
          </a:p>
        </p:txBody>
      </p:sp>
    </p:spTree>
    <p:extLst>
      <p:ext uri="{BB962C8B-B14F-4D97-AF65-F5344CB8AC3E}">
        <p14:creationId xmlns:p14="http://schemas.microsoft.com/office/powerpoint/2010/main" val="7973825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520276" y="205800"/>
            <a:ext cx="6549042" cy="5509200"/>
          </a:xfrm>
          <a:prstGeom prst="rect">
            <a:avLst/>
          </a:prstGeom>
        </p:spPr>
        <p:txBody>
          <a:bodyPr wrap="square">
            <a:spAutoFit/>
          </a:bodyPr>
          <a:lstStyle/>
          <a:p>
            <a:r>
              <a:rPr lang="zh-CHT" altLang="en-US" sz="3200" dirty="0">
                <a:latin typeface="华文黑体"/>
                <a:ea typeface="华文黑体"/>
                <a:cs typeface="华文黑体"/>
              </a:rPr>
              <a:t>誰能登耶和華的山</a:t>
            </a:r>
            <a:r>
              <a:rPr lang="zh-CHT" altLang="en-US" sz="3200" dirty="0" smtClean="0">
                <a:latin typeface="华文黑体"/>
                <a:ea typeface="华文黑体"/>
                <a:cs typeface="华文黑体"/>
              </a:rPr>
              <a:t>？</a:t>
            </a:r>
            <a:endParaRPr lang="en-US" altLang="zh-CHT" sz="3200" dirty="0" smtClean="0">
              <a:latin typeface="华文黑体"/>
              <a:ea typeface="华文黑体"/>
              <a:cs typeface="华文黑体"/>
            </a:endParaRPr>
          </a:p>
          <a:p>
            <a:r>
              <a:rPr lang="zh-CHT" altLang="en-US" sz="3200" dirty="0" smtClean="0">
                <a:latin typeface="华文黑体"/>
                <a:ea typeface="华文黑体"/>
                <a:cs typeface="华文黑体"/>
              </a:rPr>
              <a:t>就是</a:t>
            </a:r>
            <a:r>
              <a:rPr lang="zh-CN" altLang="en-US" sz="3200" dirty="0" smtClean="0">
                <a:latin typeface="华文黑体"/>
                <a:ea typeface="华文黑体"/>
                <a:cs typeface="华文黑体"/>
              </a:rPr>
              <a:t>圣洁（分别为圣）</a:t>
            </a:r>
            <a:r>
              <a:rPr lang="zh-CHT" altLang="en-US" sz="3200" dirty="0" smtClean="0">
                <a:latin typeface="华文黑体"/>
                <a:ea typeface="华文黑体"/>
                <a:cs typeface="华文黑体"/>
              </a:rPr>
              <a:t>的人。</a:t>
            </a:r>
            <a:endParaRPr lang="en-US" altLang="zh-CHT" sz="3200" dirty="0" smtClean="0">
              <a:latin typeface="华文黑体"/>
              <a:ea typeface="华文黑体"/>
              <a:cs typeface="华文黑体"/>
            </a:endParaRPr>
          </a:p>
          <a:p>
            <a:endParaRPr lang="en-US" altLang="zh-CHT" sz="3200" dirty="0" smtClean="0">
              <a:latin typeface="华文黑体"/>
              <a:ea typeface="华文黑体"/>
              <a:cs typeface="华文黑体"/>
            </a:endParaRPr>
          </a:p>
          <a:p>
            <a:pPr marL="457200" indent="-457200">
              <a:buFont typeface="Arial"/>
              <a:buChar char="•"/>
            </a:pPr>
            <a:r>
              <a:rPr lang="zh-CN" altLang="en-US" sz="3200" dirty="0" smtClean="0">
                <a:solidFill>
                  <a:srgbClr val="FFFF00"/>
                </a:solidFill>
                <a:latin typeface="华文黑体"/>
                <a:ea typeface="华文黑体"/>
                <a:cs typeface="华文黑体"/>
              </a:rPr>
              <a:t>以清洁的心持守自己</a:t>
            </a:r>
            <a:endParaRPr lang="en-US" altLang="zh-TW" sz="3200" dirty="0" smtClean="0">
              <a:solidFill>
                <a:srgbClr val="FFFF00"/>
              </a:solidFill>
              <a:latin typeface="华文黑体"/>
              <a:ea typeface="华文黑体"/>
              <a:cs typeface="华文黑体"/>
            </a:endParaRPr>
          </a:p>
          <a:p>
            <a:r>
              <a:rPr lang="en-US" altLang="zh-TW" sz="3200" dirty="0">
                <a:solidFill>
                  <a:srgbClr val="FFFF00"/>
                </a:solidFill>
                <a:latin typeface="华文黑体"/>
                <a:ea typeface="华文黑体"/>
                <a:cs typeface="华文黑体"/>
              </a:rPr>
              <a:t>	</a:t>
            </a:r>
            <a:r>
              <a:rPr lang="en-US" altLang="zh-TW" sz="3200" dirty="0" smtClean="0">
                <a:solidFill>
                  <a:srgbClr val="FFFF00"/>
                </a:solidFill>
                <a:latin typeface="华文黑体"/>
                <a:ea typeface="华文黑体"/>
                <a:cs typeface="华文黑体"/>
              </a:rPr>
              <a:t>	</a:t>
            </a:r>
            <a:r>
              <a:rPr lang="zh-TW" altLang="en-US" sz="3200" dirty="0" smtClean="0">
                <a:solidFill>
                  <a:srgbClr val="FFFF00"/>
                </a:solidFill>
                <a:latin typeface="华文黑体"/>
                <a:ea typeface="华文黑体"/>
                <a:cs typeface="华文黑体"/>
              </a:rPr>
              <a:t>我怎能做這大惡得罪神呢？</a:t>
            </a:r>
            <a:endParaRPr lang="en-US" altLang="zh-TW" sz="3200" dirty="0" smtClean="0">
              <a:solidFill>
                <a:srgbClr val="FFFF00"/>
              </a:solidFill>
              <a:latin typeface="华文黑体"/>
              <a:ea typeface="华文黑体"/>
              <a:cs typeface="华文黑体"/>
            </a:endParaRPr>
          </a:p>
          <a:p>
            <a:pPr marL="457200" indent="-457200">
              <a:buFont typeface="Arial"/>
              <a:buChar char="•"/>
            </a:pPr>
            <a:r>
              <a:rPr lang="zh-CN" altLang="en-US" sz="3200" dirty="0" smtClean="0">
                <a:latin typeface="华文黑体"/>
                <a:ea typeface="华文黑体"/>
                <a:cs typeface="华文黑体"/>
              </a:rPr>
              <a:t>以</a:t>
            </a:r>
            <a:r>
              <a:rPr lang="zh-CN" altLang="en-US" sz="3200" dirty="0" smtClean="0">
                <a:latin typeface="华文黑体"/>
                <a:ea typeface="华文黑体"/>
                <a:cs typeface="华文黑体"/>
              </a:rPr>
              <a:t>敬畏</a:t>
            </a:r>
            <a:r>
              <a:rPr lang="zh-CN" altLang="en-US" sz="3200" dirty="0" smtClean="0">
                <a:latin typeface="华文黑体"/>
                <a:ea typeface="华文黑体"/>
                <a:cs typeface="华文黑体"/>
              </a:rPr>
              <a:t>的心</a:t>
            </a:r>
            <a:r>
              <a:rPr lang="zh-CN" altLang="en-US" sz="3200" dirty="0" smtClean="0">
                <a:latin typeface="华文黑体"/>
                <a:ea typeface="华文黑体"/>
                <a:cs typeface="华文黑体"/>
              </a:rPr>
              <a:t>信靠上帝</a:t>
            </a:r>
            <a:endParaRPr lang="en-US" altLang="zh-CN" sz="3200" dirty="0" smtClean="0">
              <a:latin typeface="华文黑体"/>
              <a:ea typeface="华文黑体"/>
              <a:cs typeface="华文黑体"/>
            </a:endParaRPr>
          </a:p>
          <a:p>
            <a:r>
              <a:rPr lang="en-US" altLang="zh-CHT" sz="3200" dirty="0" smtClean="0">
                <a:latin typeface="华文黑体"/>
                <a:ea typeface="华文黑体"/>
                <a:cs typeface="华文黑体"/>
              </a:rPr>
              <a:t>		</a:t>
            </a:r>
            <a:r>
              <a:rPr lang="zh-CHT" altLang="en-US" sz="3200" dirty="0" smtClean="0">
                <a:latin typeface="华文黑体"/>
                <a:ea typeface="华文黑体"/>
                <a:cs typeface="华文黑体"/>
              </a:rPr>
              <a:t>我豈能代替神呢</a:t>
            </a:r>
            <a:r>
              <a:rPr lang="zh-CHT" altLang="en-US" sz="3200" dirty="0">
                <a:latin typeface="华文黑体"/>
                <a:ea typeface="华文黑体"/>
                <a:cs typeface="华文黑体"/>
              </a:rPr>
              <a:t>？</a:t>
            </a:r>
            <a:endParaRPr lang="en-US" altLang="zh-CN" sz="3200" dirty="0" smtClean="0">
              <a:latin typeface="华文黑体"/>
              <a:ea typeface="华文黑体"/>
              <a:cs typeface="华文黑体"/>
            </a:endParaRPr>
          </a:p>
          <a:p>
            <a:pPr marL="457200" indent="-457200">
              <a:buFont typeface="Arial"/>
              <a:buChar char="•"/>
            </a:pPr>
            <a:r>
              <a:rPr lang="zh-CN" altLang="en-US" sz="3200" dirty="0" smtClean="0">
                <a:latin typeface="华文黑体"/>
                <a:ea typeface="华文黑体"/>
                <a:cs typeface="华文黑体"/>
              </a:rPr>
              <a:t>以</a:t>
            </a:r>
            <a:r>
              <a:rPr lang="zh-CN" altLang="en-US" sz="3200" dirty="0" smtClean="0">
                <a:latin typeface="华文黑体"/>
                <a:ea typeface="华文黑体"/>
                <a:cs typeface="华文黑体"/>
              </a:rPr>
              <a:t>恩慈</a:t>
            </a:r>
            <a:r>
              <a:rPr lang="zh-CN" altLang="en-US" sz="3200" dirty="0" smtClean="0">
                <a:latin typeface="华文黑体"/>
                <a:ea typeface="华文黑体"/>
                <a:cs typeface="华文黑体"/>
              </a:rPr>
              <a:t>的心</a:t>
            </a:r>
            <a:r>
              <a:rPr lang="zh-CN" altLang="en-US" sz="3200" dirty="0" smtClean="0">
                <a:latin typeface="华文黑体"/>
                <a:ea typeface="华文黑体"/>
                <a:cs typeface="华文黑体"/>
              </a:rPr>
              <a:t>原谅别人</a:t>
            </a:r>
            <a:endParaRPr lang="en-US" altLang="zh-CHT" sz="3200" dirty="0">
              <a:latin typeface="华文黑体"/>
              <a:ea typeface="华文黑体"/>
              <a:cs typeface="华文黑体"/>
            </a:endParaRPr>
          </a:p>
          <a:p>
            <a:r>
              <a:rPr lang="en-US" altLang="zh-CHT" sz="3200" dirty="0" smtClean="0">
                <a:latin typeface="华文黑体"/>
                <a:ea typeface="华文黑体"/>
                <a:cs typeface="华文黑体"/>
              </a:rPr>
              <a:t>		</a:t>
            </a:r>
            <a:r>
              <a:rPr lang="zh-CHT" altLang="en-US" sz="3200" dirty="0" smtClean="0">
                <a:latin typeface="华文黑体"/>
                <a:ea typeface="华文黑体"/>
                <a:cs typeface="华文黑体"/>
              </a:rPr>
              <a:t>從前你們</a:t>
            </a:r>
            <a:r>
              <a:rPr lang="zh-CHT" altLang="en-US" sz="3200" dirty="0">
                <a:latin typeface="华文黑体"/>
                <a:ea typeface="华文黑体"/>
                <a:cs typeface="华文黑体"/>
              </a:rPr>
              <a:t>的意思是要害我，但神的意思原是好的，要保全許多人的性命，成就今日的</a:t>
            </a:r>
            <a:r>
              <a:rPr lang="zh-CHT" altLang="en-US" sz="3200" dirty="0" smtClean="0">
                <a:latin typeface="华文黑体"/>
                <a:ea typeface="华文黑体"/>
                <a:cs typeface="华文黑体"/>
              </a:rPr>
              <a:t>光景</a:t>
            </a:r>
            <a:endParaRPr lang="zh-TW" altLang="en-US" sz="3200" dirty="0">
              <a:latin typeface="华文黑体"/>
              <a:ea typeface="华文黑体"/>
              <a:cs typeface="华文黑体"/>
            </a:endParaRPr>
          </a:p>
        </p:txBody>
      </p:sp>
    </p:spTree>
    <p:extLst>
      <p:ext uri="{BB962C8B-B14F-4D97-AF65-F5344CB8AC3E}">
        <p14:creationId xmlns:p14="http://schemas.microsoft.com/office/powerpoint/2010/main" val="2270268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1080931" y="3283084"/>
            <a:ext cx="5526259" cy="995144"/>
          </a:xfrm>
          <a:prstGeom prst="rect">
            <a:avLst/>
          </a:prstGeom>
        </p:spPr>
        <p:txBody>
          <a:bodyPr wrap="square">
            <a:spAutoFit/>
          </a:bodyPr>
          <a:lstStyle/>
          <a:p>
            <a:r>
              <a:rPr lang="zh-CHT" altLang="en-US" sz="4400" b="1" baseline="30000" dirty="0">
                <a:solidFill>
                  <a:srgbClr val="FFFFFF"/>
                </a:solidFill>
                <a:latin typeface="SimSun" pitchFamily="2" charset="-122"/>
                <a:ea typeface="SimSun" pitchFamily="2" charset="-122"/>
              </a:rPr>
              <a:t>詩篇</a:t>
            </a:r>
            <a:r>
              <a:rPr lang="en-US" altLang="zh-CHT" sz="4400" b="1" baseline="30000" dirty="0">
                <a:solidFill>
                  <a:srgbClr val="FFFFFF"/>
                </a:solidFill>
                <a:latin typeface="SimSun" pitchFamily="2" charset="-122"/>
                <a:ea typeface="SimSun" pitchFamily="2" charset="-122"/>
              </a:rPr>
              <a:t>34:18 </a:t>
            </a:r>
            <a:r>
              <a:rPr lang="zh-CHT" altLang="en-US" sz="4400" b="1" baseline="30000" dirty="0">
                <a:solidFill>
                  <a:srgbClr val="FFFFFF"/>
                </a:solidFill>
                <a:latin typeface="SimSun" pitchFamily="2" charset="-122"/>
                <a:ea typeface="SimSun" pitchFamily="2" charset="-122"/>
              </a:rPr>
              <a:t>耶和華靠近傷心的人，拯救靈性痛悔的人。</a:t>
            </a:r>
            <a:endParaRPr lang="zh-TW" altLang="en-US" sz="4400" dirty="0">
              <a:solidFill>
                <a:srgbClr val="FFFFFF"/>
              </a:solidFill>
              <a:latin typeface="SimSun" pitchFamily="2" charset="-122"/>
              <a:ea typeface="SimSun" pitchFamily="2" charset="-122"/>
            </a:endParaRPr>
          </a:p>
        </p:txBody>
      </p:sp>
      <p:pic>
        <p:nvPicPr>
          <p:cNvPr id="5" name="图片 4" descr="1344296302330-491145.jpg"/>
          <p:cNvPicPr>
            <a:picLocks noChangeAspect="1"/>
          </p:cNvPicPr>
          <p:nvPr/>
        </p:nvPicPr>
        <p:blipFill>
          <a:blip r:embed="rId4"/>
          <a:stretch>
            <a:fillRect/>
          </a:stretch>
        </p:blipFill>
        <p:spPr>
          <a:xfrm>
            <a:off x="1945674" y="403617"/>
            <a:ext cx="3676657" cy="2669253"/>
          </a:xfrm>
          <a:prstGeom prst="rect">
            <a:avLst/>
          </a:prstGeom>
        </p:spPr>
      </p:pic>
    </p:spTree>
    <p:extLst>
      <p:ext uri="{BB962C8B-B14F-4D97-AF65-F5344CB8AC3E}">
        <p14:creationId xmlns:p14="http://schemas.microsoft.com/office/powerpoint/2010/main" val="4042265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520276" y="205800"/>
            <a:ext cx="6549042" cy="5509200"/>
          </a:xfrm>
          <a:prstGeom prst="rect">
            <a:avLst/>
          </a:prstGeom>
        </p:spPr>
        <p:txBody>
          <a:bodyPr wrap="square">
            <a:spAutoFit/>
          </a:bodyPr>
          <a:lstStyle/>
          <a:p>
            <a:r>
              <a:rPr lang="zh-CHT" altLang="en-US" sz="3200" dirty="0">
                <a:latin typeface="华文黑体"/>
                <a:ea typeface="华文黑体"/>
                <a:cs typeface="华文黑体"/>
              </a:rPr>
              <a:t>誰能登耶和華的山</a:t>
            </a:r>
            <a:r>
              <a:rPr lang="zh-CHT" altLang="en-US" sz="3200" dirty="0" smtClean="0">
                <a:latin typeface="华文黑体"/>
                <a:ea typeface="华文黑体"/>
                <a:cs typeface="华文黑体"/>
              </a:rPr>
              <a:t>？</a:t>
            </a:r>
            <a:endParaRPr lang="en-US" altLang="zh-CHT" sz="3200" dirty="0" smtClean="0">
              <a:latin typeface="华文黑体"/>
              <a:ea typeface="华文黑体"/>
              <a:cs typeface="华文黑体"/>
            </a:endParaRPr>
          </a:p>
          <a:p>
            <a:r>
              <a:rPr lang="zh-CHT" altLang="en-US" sz="3200" dirty="0" smtClean="0">
                <a:latin typeface="华文黑体"/>
                <a:ea typeface="华文黑体"/>
                <a:cs typeface="华文黑体"/>
              </a:rPr>
              <a:t>就是</a:t>
            </a:r>
            <a:r>
              <a:rPr lang="zh-CN" altLang="en-US" sz="3200" dirty="0" smtClean="0">
                <a:latin typeface="华文黑体"/>
                <a:ea typeface="华文黑体"/>
                <a:cs typeface="华文黑体"/>
              </a:rPr>
              <a:t>圣洁（分别为圣）</a:t>
            </a:r>
            <a:r>
              <a:rPr lang="zh-CHT" altLang="en-US" sz="3200" dirty="0" smtClean="0">
                <a:latin typeface="华文黑体"/>
                <a:ea typeface="华文黑体"/>
                <a:cs typeface="华文黑体"/>
              </a:rPr>
              <a:t>的人。</a:t>
            </a:r>
            <a:endParaRPr lang="en-US" altLang="zh-CHT" sz="3200" dirty="0" smtClean="0">
              <a:latin typeface="华文黑体"/>
              <a:ea typeface="华文黑体"/>
              <a:cs typeface="华文黑体"/>
            </a:endParaRPr>
          </a:p>
          <a:p>
            <a:endParaRPr lang="en-US" altLang="zh-CHT" sz="3200" dirty="0" smtClean="0">
              <a:latin typeface="华文黑体"/>
              <a:ea typeface="华文黑体"/>
              <a:cs typeface="华文黑体"/>
            </a:endParaRPr>
          </a:p>
          <a:p>
            <a:pPr marL="457200" indent="-457200">
              <a:buFont typeface="Arial"/>
              <a:buChar char="•"/>
            </a:pPr>
            <a:r>
              <a:rPr lang="zh-CN" altLang="en-US" sz="3200" dirty="0" smtClean="0">
                <a:latin typeface="华文黑体"/>
                <a:ea typeface="华文黑体"/>
                <a:cs typeface="华文黑体"/>
              </a:rPr>
              <a:t>以清洁的心持守自己</a:t>
            </a:r>
            <a:endParaRPr lang="en-US" altLang="zh-TW" sz="3200" dirty="0" smtClean="0">
              <a:latin typeface="华文黑体"/>
              <a:ea typeface="华文黑体"/>
              <a:cs typeface="华文黑体"/>
            </a:endParaRPr>
          </a:p>
          <a:p>
            <a:r>
              <a:rPr lang="en-US" altLang="zh-TW" sz="3200" dirty="0">
                <a:latin typeface="华文黑体"/>
                <a:ea typeface="华文黑体"/>
                <a:cs typeface="华文黑体"/>
              </a:rPr>
              <a:t>	</a:t>
            </a:r>
            <a:r>
              <a:rPr lang="en-US" altLang="zh-TW" sz="3200" dirty="0" smtClean="0">
                <a:latin typeface="华文黑体"/>
                <a:ea typeface="华文黑体"/>
                <a:cs typeface="华文黑体"/>
              </a:rPr>
              <a:t>	</a:t>
            </a:r>
            <a:r>
              <a:rPr lang="zh-TW" altLang="en-US" sz="3200" dirty="0" smtClean="0">
                <a:latin typeface="华文黑体"/>
                <a:ea typeface="华文黑体"/>
                <a:cs typeface="华文黑体"/>
              </a:rPr>
              <a:t>我怎能做這大惡得罪神呢？</a:t>
            </a:r>
            <a:endParaRPr lang="en-US" altLang="zh-TW" sz="3200" dirty="0" smtClean="0">
              <a:latin typeface="华文黑体"/>
              <a:ea typeface="华文黑体"/>
              <a:cs typeface="华文黑体"/>
            </a:endParaRPr>
          </a:p>
          <a:p>
            <a:pPr marL="457200" indent="-457200">
              <a:buFont typeface="Arial"/>
              <a:buChar char="•"/>
            </a:pPr>
            <a:r>
              <a:rPr lang="zh-CN" altLang="en-US" sz="3200" dirty="0" smtClean="0">
                <a:solidFill>
                  <a:srgbClr val="FFFF00"/>
                </a:solidFill>
                <a:latin typeface="华文黑体"/>
                <a:ea typeface="华文黑体"/>
                <a:cs typeface="华文黑体"/>
              </a:rPr>
              <a:t>以</a:t>
            </a:r>
            <a:r>
              <a:rPr lang="zh-CN" altLang="en-US" sz="3200" dirty="0" smtClean="0">
                <a:solidFill>
                  <a:srgbClr val="FFFF00"/>
                </a:solidFill>
                <a:latin typeface="华文黑体"/>
                <a:ea typeface="华文黑体"/>
                <a:cs typeface="华文黑体"/>
              </a:rPr>
              <a:t>敬畏</a:t>
            </a:r>
            <a:r>
              <a:rPr lang="zh-CN" altLang="en-US" sz="3200" dirty="0" smtClean="0">
                <a:solidFill>
                  <a:srgbClr val="FFFF00"/>
                </a:solidFill>
                <a:latin typeface="华文黑体"/>
                <a:ea typeface="华文黑体"/>
                <a:cs typeface="华文黑体"/>
              </a:rPr>
              <a:t>的心</a:t>
            </a:r>
            <a:r>
              <a:rPr lang="zh-CN" altLang="en-US" sz="3200" dirty="0" smtClean="0">
                <a:solidFill>
                  <a:srgbClr val="FFFF00"/>
                </a:solidFill>
                <a:latin typeface="华文黑体"/>
                <a:ea typeface="华文黑体"/>
                <a:cs typeface="华文黑体"/>
              </a:rPr>
              <a:t>信靠上帝</a:t>
            </a:r>
            <a:endParaRPr lang="en-US" altLang="zh-CN" sz="3200" dirty="0" smtClean="0">
              <a:solidFill>
                <a:srgbClr val="FFFF00"/>
              </a:solidFill>
              <a:latin typeface="华文黑体"/>
              <a:ea typeface="华文黑体"/>
              <a:cs typeface="华文黑体"/>
            </a:endParaRPr>
          </a:p>
          <a:p>
            <a:r>
              <a:rPr lang="en-US" altLang="zh-CHT" sz="3200" dirty="0" smtClean="0">
                <a:latin typeface="华文黑体"/>
                <a:ea typeface="华文黑体"/>
                <a:cs typeface="华文黑体"/>
              </a:rPr>
              <a:t>		</a:t>
            </a:r>
            <a:r>
              <a:rPr lang="zh-CHT" altLang="en-US" sz="3200" dirty="0" smtClean="0">
                <a:latin typeface="华文黑体"/>
                <a:ea typeface="华文黑体"/>
                <a:cs typeface="华文黑体"/>
              </a:rPr>
              <a:t>我豈能代替神呢</a:t>
            </a:r>
            <a:r>
              <a:rPr lang="zh-CHT" altLang="en-US" sz="3200" dirty="0">
                <a:latin typeface="华文黑体"/>
                <a:ea typeface="华文黑体"/>
                <a:cs typeface="华文黑体"/>
              </a:rPr>
              <a:t>？</a:t>
            </a:r>
            <a:endParaRPr lang="en-US" altLang="zh-CN" sz="3200" dirty="0" smtClean="0">
              <a:latin typeface="华文黑体"/>
              <a:ea typeface="华文黑体"/>
              <a:cs typeface="华文黑体"/>
            </a:endParaRPr>
          </a:p>
          <a:p>
            <a:pPr marL="457200" indent="-457200">
              <a:buFont typeface="Arial"/>
              <a:buChar char="•"/>
            </a:pPr>
            <a:r>
              <a:rPr lang="zh-CN" altLang="en-US" sz="3200" dirty="0" smtClean="0">
                <a:solidFill>
                  <a:srgbClr val="FFFF00"/>
                </a:solidFill>
                <a:latin typeface="华文黑体"/>
                <a:ea typeface="华文黑体"/>
                <a:cs typeface="华文黑体"/>
              </a:rPr>
              <a:t>以</a:t>
            </a:r>
            <a:r>
              <a:rPr lang="zh-CN" altLang="en-US" sz="3200" dirty="0" smtClean="0">
                <a:solidFill>
                  <a:srgbClr val="FFFF00"/>
                </a:solidFill>
                <a:latin typeface="华文黑体"/>
                <a:ea typeface="华文黑体"/>
                <a:cs typeface="华文黑体"/>
              </a:rPr>
              <a:t>恩慈</a:t>
            </a:r>
            <a:r>
              <a:rPr lang="zh-CN" altLang="en-US" sz="3200" dirty="0" smtClean="0">
                <a:solidFill>
                  <a:srgbClr val="FFFF00"/>
                </a:solidFill>
                <a:latin typeface="华文黑体"/>
                <a:ea typeface="华文黑体"/>
                <a:cs typeface="华文黑体"/>
              </a:rPr>
              <a:t>的心</a:t>
            </a:r>
            <a:r>
              <a:rPr lang="zh-CN" altLang="en-US" sz="3200" dirty="0" smtClean="0">
                <a:solidFill>
                  <a:srgbClr val="FFFF00"/>
                </a:solidFill>
                <a:latin typeface="华文黑体"/>
                <a:ea typeface="华文黑体"/>
                <a:cs typeface="华文黑体"/>
              </a:rPr>
              <a:t>原谅别人</a:t>
            </a:r>
            <a:endParaRPr lang="en-US" altLang="zh-CHT" sz="3200" dirty="0">
              <a:solidFill>
                <a:srgbClr val="FFFF00"/>
              </a:solidFill>
              <a:latin typeface="华文黑体"/>
              <a:ea typeface="华文黑体"/>
              <a:cs typeface="华文黑体"/>
            </a:endParaRPr>
          </a:p>
          <a:p>
            <a:r>
              <a:rPr lang="en-US" altLang="zh-CHT" sz="3200" dirty="0" smtClean="0">
                <a:latin typeface="华文黑体"/>
                <a:ea typeface="华文黑体"/>
                <a:cs typeface="华文黑体"/>
              </a:rPr>
              <a:t>		</a:t>
            </a:r>
            <a:r>
              <a:rPr lang="zh-CHT" altLang="en-US" sz="3200" dirty="0" smtClean="0">
                <a:latin typeface="华文黑体"/>
                <a:ea typeface="华文黑体"/>
                <a:cs typeface="华文黑体"/>
              </a:rPr>
              <a:t>從前你們</a:t>
            </a:r>
            <a:r>
              <a:rPr lang="zh-CHT" altLang="en-US" sz="3200" dirty="0">
                <a:latin typeface="华文黑体"/>
                <a:ea typeface="华文黑体"/>
                <a:cs typeface="华文黑体"/>
              </a:rPr>
              <a:t>的意思是要害我，但神的意思原是好的，要保全許多人的性命，成就今日的</a:t>
            </a:r>
            <a:r>
              <a:rPr lang="zh-CHT" altLang="en-US" sz="3200" dirty="0" smtClean="0">
                <a:latin typeface="华文黑体"/>
                <a:ea typeface="华文黑体"/>
                <a:cs typeface="华文黑体"/>
              </a:rPr>
              <a:t>光景</a:t>
            </a:r>
            <a:endParaRPr lang="zh-TW" altLang="en-US" sz="3200" dirty="0">
              <a:latin typeface="华文黑体"/>
              <a:ea typeface="华文黑体"/>
              <a:cs typeface="华文黑体"/>
            </a:endParaRPr>
          </a:p>
        </p:txBody>
      </p:sp>
    </p:spTree>
    <p:extLst>
      <p:ext uri="{BB962C8B-B14F-4D97-AF65-F5344CB8AC3E}">
        <p14:creationId xmlns:p14="http://schemas.microsoft.com/office/powerpoint/2010/main" val="2970338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571499"/>
            <a:ext cx="6943069" cy="4165841"/>
          </a:xfrm>
          <a:prstGeom prst="rect">
            <a:avLst/>
          </a:prstGeom>
        </p:spPr>
      </p:pic>
    </p:spTree>
    <p:extLst>
      <p:ext uri="{BB962C8B-B14F-4D97-AF65-F5344CB8AC3E}">
        <p14:creationId xmlns:p14="http://schemas.microsoft.com/office/powerpoint/2010/main" val="32666466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317237" y="21523"/>
            <a:ext cx="7528554" cy="5693867"/>
          </a:xfrm>
          <a:prstGeom prst="rect">
            <a:avLst/>
          </a:prstGeom>
        </p:spPr>
        <p:txBody>
          <a:bodyPr wrap="square">
            <a:spAutoFit/>
          </a:bodyPr>
          <a:lstStyle/>
          <a:p>
            <a:r>
              <a:rPr lang="zh-CHT" altLang="en-US" sz="2800" dirty="0" smtClean="0"/>
              <a:t>創世記</a:t>
            </a:r>
            <a:r>
              <a:rPr lang="zh-CN" altLang="zh-CHT" sz="2800" dirty="0"/>
              <a:t>5</a:t>
            </a:r>
            <a:r>
              <a:rPr lang="en-US" altLang="zh-CHT" sz="2800" dirty="0" smtClean="0"/>
              <a:t>0</a:t>
            </a:r>
            <a:r>
              <a:rPr lang="en-US" altLang="zh-CHT" sz="2800" dirty="0"/>
              <a:t>:</a:t>
            </a:r>
            <a:r>
              <a:rPr lang="en-US" altLang="zh-CHT" sz="2800" dirty="0" smtClean="0"/>
              <a:t>18</a:t>
            </a:r>
            <a:r>
              <a:rPr lang="zh-CHT" altLang="en-US" sz="2800" dirty="0" smtClean="0"/>
              <a:t>說</a:t>
            </a:r>
            <a:r>
              <a:rPr lang="zh-CHT" altLang="en-US" sz="2800" dirty="0"/>
              <a:t>：「我們是你的僕人。」 </a:t>
            </a:r>
            <a:r>
              <a:rPr lang="en-US" altLang="zh-CHT" sz="2800" dirty="0"/>
              <a:t>19 </a:t>
            </a:r>
            <a:r>
              <a:rPr lang="zh-CHT" altLang="en-US" sz="2800" dirty="0"/>
              <a:t>約瑟對他們說：「</a:t>
            </a:r>
            <a:r>
              <a:rPr lang="zh-CHT" altLang="en-US" sz="2800" dirty="0">
                <a:solidFill>
                  <a:srgbClr val="FFFF00"/>
                </a:solidFill>
              </a:rPr>
              <a:t>不要害怕，我豈能代替神呢？ </a:t>
            </a:r>
            <a:r>
              <a:rPr lang="en-US" altLang="zh-CHT" sz="2800" dirty="0">
                <a:solidFill>
                  <a:srgbClr val="FFFF00"/>
                </a:solidFill>
              </a:rPr>
              <a:t>20 </a:t>
            </a:r>
            <a:r>
              <a:rPr lang="zh-CHT" altLang="en-US" sz="2800" dirty="0">
                <a:solidFill>
                  <a:srgbClr val="FFFF00"/>
                </a:solidFill>
              </a:rPr>
              <a:t>從前你們的意思是要害我，但神的意思原是好的，要保全許多人的性命，成就今日的光景</a:t>
            </a:r>
            <a:r>
              <a:rPr lang="zh-CHT" altLang="en-US" sz="2800" dirty="0"/>
              <a:t>。 </a:t>
            </a:r>
            <a:r>
              <a:rPr lang="en-US" altLang="zh-CHT" sz="2800" dirty="0"/>
              <a:t>21 </a:t>
            </a:r>
            <a:r>
              <a:rPr lang="zh-CHT" altLang="en-US" sz="2800" dirty="0"/>
              <a:t>現在你們不要害怕，我必養活你們和你們的婦人孩子。」於是，約瑟用</a:t>
            </a:r>
            <a:r>
              <a:rPr lang="zh-CHT" altLang="en-US" sz="2800" dirty="0" smtClean="0"/>
              <a:t>親愛的話安慰他們 </a:t>
            </a:r>
            <a:r>
              <a:rPr lang="en-US" altLang="zh-CHT" sz="2800" dirty="0" smtClean="0"/>
              <a:t>22 </a:t>
            </a:r>
            <a:r>
              <a:rPr lang="zh-CHT" altLang="en-US" sz="2800" dirty="0"/>
              <a:t>約瑟和他父親的眷屬都住在埃及。約瑟活了一百一十歲。 </a:t>
            </a:r>
            <a:r>
              <a:rPr lang="en-US" altLang="zh-CHT" sz="2800" dirty="0"/>
              <a:t>23 </a:t>
            </a:r>
            <a:r>
              <a:rPr lang="zh-CHT" altLang="en-US" sz="2800" dirty="0"/>
              <a:t>約瑟得見以法蓮</a:t>
            </a:r>
            <a:r>
              <a:rPr lang="zh-CHT" altLang="en-US" sz="2800" dirty="0" smtClean="0"/>
              <a:t>第三代</a:t>
            </a:r>
            <a:r>
              <a:rPr lang="zh-CHT" altLang="en-US" sz="2800" dirty="0" smtClean="0"/>
              <a:t>。。。</a:t>
            </a:r>
            <a:r>
              <a:rPr lang="en-US" altLang="zh-CHT" sz="2800" dirty="0" smtClean="0"/>
              <a:t>24 </a:t>
            </a:r>
            <a:r>
              <a:rPr lang="zh-CHT" altLang="en-US" sz="2800" dirty="0"/>
              <a:t>約瑟對他弟兄們說：「我要死了，但</a:t>
            </a:r>
            <a:r>
              <a:rPr lang="zh-CHT" altLang="en-US" sz="2800" dirty="0">
                <a:solidFill>
                  <a:srgbClr val="FFFF00"/>
                </a:solidFill>
              </a:rPr>
              <a:t>神必定看顧你們，領你們從這地上去，到他起誓所應許給亞伯拉罕、以撒、雅各之地</a:t>
            </a:r>
            <a:r>
              <a:rPr lang="zh-CHT" altLang="en-US" sz="2800" dirty="0"/>
              <a:t>。」 </a:t>
            </a:r>
            <a:r>
              <a:rPr lang="en-US" altLang="zh-CHT" sz="2800" dirty="0"/>
              <a:t>25 </a:t>
            </a:r>
            <a:r>
              <a:rPr lang="zh-CHT" altLang="en-US" sz="2800" dirty="0"/>
              <a:t>約瑟叫以色列的子孫起誓說：「神必定看顧你們，你們要</a:t>
            </a:r>
            <a:r>
              <a:rPr lang="zh-CHT" altLang="en-US" sz="2800" dirty="0">
                <a:solidFill>
                  <a:srgbClr val="FFFF00"/>
                </a:solidFill>
              </a:rPr>
              <a:t>把我的骸骨從這裡搬上去</a:t>
            </a:r>
            <a:r>
              <a:rPr lang="zh-CHT" altLang="en-US" sz="2800" dirty="0"/>
              <a:t>。」</a:t>
            </a:r>
            <a:endParaRPr lang="en-US" sz="2800" dirty="0"/>
          </a:p>
        </p:txBody>
      </p:sp>
    </p:spTree>
    <p:extLst>
      <p:ext uri="{BB962C8B-B14F-4D97-AF65-F5344CB8AC3E}">
        <p14:creationId xmlns:p14="http://schemas.microsoft.com/office/powerpoint/2010/main" val="33087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685069" y="133684"/>
            <a:ext cx="6416256" cy="5324534"/>
          </a:xfrm>
          <a:prstGeom prst="rect">
            <a:avLst/>
          </a:prstGeom>
        </p:spPr>
        <p:txBody>
          <a:bodyPr wrap="square">
            <a:spAutoFit/>
          </a:bodyPr>
          <a:lstStyle/>
          <a:p>
            <a:r>
              <a:rPr lang="ja-JP" altLang="en-US" sz="3400" dirty="0">
                <a:solidFill>
                  <a:srgbClr val="FFFFFF"/>
                </a:solidFill>
                <a:latin typeface="SimSun" pitchFamily="2" charset="-122"/>
                <a:ea typeface="SimSun" pitchFamily="2" charset="-122"/>
              </a:rPr>
              <a:t>希伯來書 </a:t>
            </a:r>
            <a:r>
              <a:rPr lang="en-US" altLang="ja-JP" sz="3400" dirty="0">
                <a:solidFill>
                  <a:srgbClr val="FFFFFF"/>
                </a:solidFill>
                <a:latin typeface="SimSun" pitchFamily="2" charset="-122"/>
                <a:ea typeface="SimSun" pitchFamily="2" charset="-122"/>
              </a:rPr>
              <a:t>11</a:t>
            </a:r>
            <a:r>
              <a:rPr lang="en-US" altLang="ja-JP" sz="3400" dirty="0" smtClean="0">
                <a:solidFill>
                  <a:srgbClr val="FFFFFF"/>
                </a:solidFill>
                <a:latin typeface="SimSun" pitchFamily="2" charset="-122"/>
                <a:ea typeface="SimSun" pitchFamily="2" charset="-122"/>
              </a:rPr>
              <a:t>:</a:t>
            </a:r>
            <a:r>
              <a:rPr lang="en-US" altLang="zh-CHT" sz="3400" dirty="0" smtClean="0">
                <a:solidFill>
                  <a:srgbClr val="FFFFFF"/>
                </a:solidFill>
                <a:latin typeface="SimSun" pitchFamily="2" charset="-122"/>
                <a:ea typeface="SimSun" pitchFamily="2" charset="-122"/>
              </a:rPr>
              <a:t>20 </a:t>
            </a:r>
            <a:r>
              <a:rPr lang="zh-CHT" altLang="en-US" sz="3400" dirty="0">
                <a:solidFill>
                  <a:srgbClr val="FFFFFF"/>
                </a:solidFill>
                <a:latin typeface="SimSun" pitchFamily="2" charset="-122"/>
                <a:ea typeface="SimSun" pitchFamily="2" charset="-122"/>
              </a:rPr>
              <a:t>以撒因著信，就指著將來的事給雅各、以掃祝福。 </a:t>
            </a:r>
            <a:r>
              <a:rPr lang="en-US" altLang="zh-CHT" sz="3400" dirty="0">
                <a:solidFill>
                  <a:srgbClr val="FFFFFF"/>
                </a:solidFill>
                <a:latin typeface="SimSun" pitchFamily="2" charset="-122"/>
                <a:ea typeface="SimSun" pitchFamily="2" charset="-122"/>
              </a:rPr>
              <a:t>21 </a:t>
            </a:r>
            <a:r>
              <a:rPr lang="zh-CHT" altLang="en-US" sz="3400" dirty="0">
                <a:solidFill>
                  <a:srgbClr val="FFFFFF"/>
                </a:solidFill>
                <a:latin typeface="SimSun" pitchFamily="2" charset="-122"/>
                <a:ea typeface="SimSun" pitchFamily="2" charset="-122"/>
              </a:rPr>
              <a:t>雅各因著信，臨死的時候給約瑟的兩個兒子各自祝福，扶著杖頭敬拜神。 </a:t>
            </a:r>
            <a:r>
              <a:rPr lang="en-US" altLang="zh-CHT" sz="3400" dirty="0">
                <a:solidFill>
                  <a:srgbClr val="FFFFFF"/>
                </a:solidFill>
                <a:latin typeface="SimSun" pitchFamily="2" charset="-122"/>
                <a:ea typeface="SimSun" pitchFamily="2" charset="-122"/>
              </a:rPr>
              <a:t>22 </a:t>
            </a:r>
            <a:r>
              <a:rPr lang="zh-CHT" altLang="en-US" sz="3400" dirty="0">
                <a:solidFill>
                  <a:srgbClr val="FFFFFF"/>
                </a:solidFill>
                <a:latin typeface="SimSun" pitchFamily="2" charset="-122"/>
                <a:ea typeface="SimSun" pitchFamily="2" charset="-122"/>
              </a:rPr>
              <a:t>約瑟因著信，臨終的時候提到以色列族將來要出埃及，並為自己的骸骨留下遺命</a:t>
            </a:r>
            <a:r>
              <a:rPr lang="zh-CHT" altLang="en-US" sz="3400" dirty="0" smtClean="0">
                <a:solidFill>
                  <a:srgbClr val="FFFFFF"/>
                </a:solidFill>
                <a:latin typeface="SimSun" pitchFamily="2" charset="-122"/>
                <a:ea typeface="SimSun" pitchFamily="2" charset="-122"/>
              </a:rPr>
              <a:t>。</a:t>
            </a:r>
            <a:r>
              <a:rPr lang="en-US" sz="3400" b="1" baseline="30000" dirty="0" smtClean="0">
                <a:solidFill>
                  <a:srgbClr val="FFFF00"/>
                </a:solidFill>
                <a:latin typeface="SimSun" pitchFamily="2" charset="-122"/>
                <a:ea typeface="SimSun" pitchFamily="2" charset="-122"/>
              </a:rPr>
              <a:t>22</a:t>
            </a:r>
            <a:r>
              <a:rPr lang="en-US" sz="3400" b="1" baseline="30000" dirty="0">
                <a:solidFill>
                  <a:srgbClr val="FFFF00"/>
                </a:solidFill>
                <a:latin typeface="SimSun" pitchFamily="2" charset="-122"/>
                <a:ea typeface="SimSun" pitchFamily="2" charset="-122"/>
              </a:rPr>
              <a:t> </a:t>
            </a:r>
            <a:r>
              <a:rPr lang="ja-JP" altLang="en-US" sz="3400" dirty="0">
                <a:solidFill>
                  <a:srgbClr val="FFFF00"/>
                </a:solidFill>
                <a:latin typeface="SimSun" pitchFamily="2" charset="-122"/>
                <a:ea typeface="SimSun" pitchFamily="2" charset="-122"/>
              </a:rPr>
              <a:t>因著信，</a:t>
            </a:r>
            <a:r>
              <a:rPr lang="ja-JP" altLang="en-US" sz="3400" u="sng" dirty="0">
                <a:solidFill>
                  <a:srgbClr val="FFFF00"/>
                </a:solidFill>
                <a:latin typeface="SimSun" pitchFamily="2" charset="-122"/>
                <a:ea typeface="SimSun" pitchFamily="2" charset="-122"/>
              </a:rPr>
              <a:t>約瑟</a:t>
            </a:r>
            <a:r>
              <a:rPr lang="ja-JP" altLang="en-US" sz="3400" dirty="0">
                <a:solidFill>
                  <a:srgbClr val="FFFF00"/>
                </a:solidFill>
                <a:latin typeface="SimSun" pitchFamily="2" charset="-122"/>
                <a:ea typeface="SimSun" pitchFamily="2" charset="-122"/>
              </a:rPr>
              <a:t>臨終的時候，提到</a:t>
            </a:r>
            <a:r>
              <a:rPr lang="ja-JP" altLang="en-US" sz="3400" u="sng" dirty="0">
                <a:solidFill>
                  <a:srgbClr val="FFFF00"/>
                </a:solidFill>
                <a:latin typeface="SimSun" pitchFamily="2" charset="-122"/>
                <a:ea typeface="SimSun" pitchFamily="2" charset="-122"/>
              </a:rPr>
              <a:t>以色列</a:t>
            </a:r>
            <a:r>
              <a:rPr lang="ja-JP" altLang="en-US" sz="3400" dirty="0">
                <a:solidFill>
                  <a:srgbClr val="FFFF00"/>
                </a:solidFill>
                <a:latin typeface="SimSun" pitchFamily="2" charset="-122"/>
                <a:ea typeface="SimSun" pitchFamily="2" charset="-122"/>
              </a:rPr>
              <a:t>子民出</a:t>
            </a:r>
            <a:r>
              <a:rPr lang="ja-JP" altLang="en-US" sz="3400" u="sng" dirty="0">
                <a:solidFill>
                  <a:srgbClr val="FFFF00"/>
                </a:solidFill>
                <a:latin typeface="SimSun" pitchFamily="2" charset="-122"/>
                <a:ea typeface="SimSun" pitchFamily="2" charset="-122"/>
              </a:rPr>
              <a:t>埃及</a:t>
            </a:r>
            <a:r>
              <a:rPr lang="ja-JP" altLang="en-US" sz="3400" dirty="0">
                <a:solidFill>
                  <a:srgbClr val="FFFF00"/>
                </a:solidFill>
                <a:latin typeface="SimSun" pitchFamily="2" charset="-122"/>
                <a:ea typeface="SimSun" pitchFamily="2" charset="-122"/>
              </a:rPr>
              <a:t>的事，也為自己的骸骨留下了遺言</a:t>
            </a:r>
            <a:r>
              <a:rPr lang="ja-JP" altLang="en-US" sz="3400" dirty="0" smtClean="0">
                <a:solidFill>
                  <a:srgbClr val="FFFF00"/>
                </a:solidFill>
                <a:latin typeface="SimSun" pitchFamily="2" charset="-122"/>
                <a:ea typeface="SimSun" pitchFamily="2" charset="-122"/>
              </a:rPr>
              <a:t>。</a:t>
            </a:r>
            <a:endParaRPr lang="ja-JP" altLang="en-US" sz="3400" dirty="0">
              <a:solidFill>
                <a:srgbClr val="FFFF00"/>
              </a:solidFill>
              <a:latin typeface="SimSun" pitchFamily="2" charset="-122"/>
              <a:ea typeface="SimSun" pitchFamily="2" charset="-122"/>
            </a:endParaRPr>
          </a:p>
        </p:txBody>
      </p:sp>
    </p:spTree>
    <p:extLst>
      <p:ext uri="{BB962C8B-B14F-4D97-AF65-F5344CB8AC3E}">
        <p14:creationId xmlns:p14="http://schemas.microsoft.com/office/powerpoint/2010/main" val="3965243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520276" y="205800"/>
            <a:ext cx="6549042" cy="5509200"/>
          </a:xfrm>
          <a:prstGeom prst="rect">
            <a:avLst/>
          </a:prstGeom>
        </p:spPr>
        <p:txBody>
          <a:bodyPr wrap="square">
            <a:spAutoFit/>
          </a:bodyPr>
          <a:lstStyle/>
          <a:p>
            <a:r>
              <a:rPr lang="zh-CHT" altLang="en-US" sz="3200" dirty="0">
                <a:latin typeface="华文黑体"/>
                <a:ea typeface="华文黑体"/>
                <a:cs typeface="华文黑体"/>
              </a:rPr>
              <a:t>誰能登耶和華的山</a:t>
            </a:r>
            <a:r>
              <a:rPr lang="zh-CHT" altLang="en-US" sz="3200" dirty="0" smtClean="0">
                <a:latin typeface="华文黑体"/>
                <a:ea typeface="华文黑体"/>
                <a:cs typeface="华文黑体"/>
              </a:rPr>
              <a:t>？</a:t>
            </a:r>
            <a:endParaRPr lang="en-US" altLang="zh-CHT" sz="3200" dirty="0" smtClean="0">
              <a:latin typeface="华文黑体"/>
              <a:ea typeface="华文黑体"/>
              <a:cs typeface="华文黑体"/>
            </a:endParaRPr>
          </a:p>
          <a:p>
            <a:r>
              <a:rPr lang="zh-CHT" altLang="en-US" sz="3200" dirty="0" smtClean="0">
                <a:latin typeface="华文黑体"/>
                <a:ea typeface="华文黑体"/>
                <a:cs typeface="华文黑体"/>
              </a:rPr>
              <a:t>就是</a:t>
            </a:r>
            <a:r>
              <a:rPr lang="zh-CN" altLang="en-US" sz="3200" dirty="0" smtClean="0">
                <a:latin typeface="华文黑体"/>
                <a:ea typeface="华文黑体"/>
                <a:cs typeface="华文黑体"/>
              </a:rPr>
              <a:t>圣洁（分别为圣）</a:t>
            </a:r>
            <a:r>
              <a:rPr lang="zh-CHT" altLang="en-US" sz="3200" dirty="0" smtClean="0">
                <a:latin typeface="华文黑体"/>
                <a:ea typeface="华文黑体"/>
                <a:cs typeface="华文黑体"/>
              </a:rPr>
              <a:t>的人。</a:t>
            </a:r>
            <a:endParaRPr lang="en-US" altLang="zh-CHT" sz="3200" dirty="0" smtClean="0">
              <a:latin typeface="华文黑体"/>
              <a:ea typeface="华文黑体"/>
              <a:cs typeface="华文黑体"/>
            </a:endParaRPr>
          </a:p>
          <a:p>
            <a:endParaRPr lang="en-US" altLang="zh-CHT" sz="3200" dirty="0" smtClean="0">
              <a:latin typeface="华文黑体"/>
              <a:ea typeface="华文黑体"/>
              <a:cs typeface="华文黑体"/>
            </a:endParaRPr>
          </a:p>
          <a:p>
            <a:pPr marL="457200" indent="-457200">
              <a:buFont typeface="Arial"/>
              <a:buChar char="•"/>
            </a:pPr>
            <a:r>
              <a:rPr lang="zh-CN" altLang="en-US" sz="3200" dirty="0" smtClean="0">
                <a:solidFill>
                  <a:srgbClr val="FFFF00"/>
                </a:solidFill>
                <a:latin typeface="华文黑体"/>
                <a:ea typeface="华文黑体"/>
                <a:cs typeface="华文黑体"/>
              </a:rPr>
              <a:t>以清洁的心持守自己</a:t>
            </a:r>
            <a:endParaRPr lang="en-US" altLang="zh-TW" sz="3200" dirty="0" smtClean="0">
              <a:solidFill>
                <a:srgbClr val="FFFF00"/>
              </a:solidFill>
              <a:latin typeface="华文黑体"/>
              <a:ea typeface="华文黑体"/>
              <a:cs typeface="华文黑体"/>
            </a:endParaRPr>
          </a:p>
          <a:p>
            <a:r>
              <a:rPr lang="en-US" altLang="zh-TW" sz="3200" dirty="0">
                <a:latin typeface="华文黑体"/>
                <a:ea typeface="华文黑体"/>
                <a:cs typeface="华文黑体"/>
              </a:rPr>
              <a:t>	</a:t>
            </a:r>
            <a:r>
              <a:rPr lang="en-US" altLang="zh-TW" sz="3200" dirty="0" smtClean="0">
                <a:latin typeface="华文黑体"/>
                <a:ea typeface="华文黑体"/>
                <a:cs typeface="华文黑体"/>
              </a:rPr>
              <a:t>	</a:t>
            </a:r>
            <a:r>
              <a:rPr lang="zh-TW" altLang="en-US" sz="3200" dirty="0" smtClean="0">
                <a:latin typeface="华文黑体"/>
                <a:ea typeface="华文黑体"/>
                <a:cs typeface="华文黑体"/>
              </a:rPr>
              <a:t>我怎能做這大惡得罪神呢？</a:t>
            </a:r>
            <a:endParaRPr lang="en-US" altLang="zh-TW" sz="3200" dirty="0" smtClean="0">
              <a:latin typeface="华文黑体"/>
              <a:ea typeface="华文黑体"/>
              <a:cs typeface="华文黑体"/>
            </a:endParaRPr>
          </a:p>
          <a:p>
            <a:pPr marL="457200" indent="-457200">
              <a:buFont typeface="Arial"/>
              <a:buChar char="•"/>
            </a:pPr>
            <a:r>
              <a:rPr lang="zh-CN" altLang="en-US" sz="3200" dirty="0" smtClean="0">
                <a:solidFill>
                  <a:srgbClr val="FFFF00"/>
                </a:solidFill>
                <a:latin typeface="华文黑体"/>
                <a:ea typeface="华文黑体"/>
                <a:cs typeface="华文黑体"/>
              </a:rPr>
              <a:t>以</a:t>
            </a:r>
            <a:r>
              <a:rPr lang="zh-CN" altLang="en-US" sz="3200" dirty="0" smtClean="0">
                <a:solidFill>
                  <a:srgbClr val="FFFF00"/>
                </a:solidFill>
                <a:latin typeface="华文黑体"/>
                <a:ea typeface="华文黑体"/>
                <a:cs typeface="华文黑体"/>
              </a:rPr>
              <a:t>敬畏</a:t>
            </a:r>
            <a:r>
              <a:rPr lang="zh-CN" altLang="en-US" sz="3200" dirty="0" smtClean="0">
                <a:solidFill>
                  <a:srgbClr val="FFFF00"/>
                </a:solidFill>
                <a:latin typeface="华文黑体"/>
                <a:ea typeface="华文黑体"/>
                <a:cs typeface="华文黑体"/>
              </a:rPr>
              <a:t>的心</a:t>
            </a:r>
            <a:r>
              <a:rPr lang="zh-CN" altLang="en-US" sz="3200" dirty="0" smtClean="0">
                <a:solidFill>
                  <a:srgbClr val="FFFF00"/>
                </a:solidFill>
                <a:latin typeface="华文黑体"/>
                <a:ea typeface="华文黑体"/>
                <a:cs typeface="华文黑体"/>
              </a:rPr>
              <a:t>信靠上帝</a:t>
            </a:r>
            <a:endParaRPr lang="en-US" altLang="zh-CN" sz="3200" dirty="0" smtClean="0">
              <a:solidFill>
                <a:srgbClr val="FFFF00"/>
              </a:solidFill>
              <a:latin typeface="华文黑体"/>
              <a:ea typeface="华文黑体"/>
              <a:cs typeface="华文黑体"/>
            </a:endParaRPr>
          </a:p>
          <a:p>
            <a:r>
              <a:rPr lang="en-US" altLang="zh-CHT" sz="3200" dirty="0" smtClean="0">
                <a:latin typeface="华文黑体"/>
                <a:ea typeface="华文黑体"/>
                <a:cs typeface="华文黑体"/>
              </a:rPr>
              <a:t>		</a:t>
            </a:r>
            <a:r>
              <a:rPr lang="zh-CHT" altLang="en-US" sz="3200" dirty="0" smtClean="0">
                <a:latin typeface="华文黑体"/>
                <a:ea typeface="华文黑体"/>
                <a:cs typeface="华文黑体"/>
              </a:rPr>
              <a:t>我豈能代替神呢</a:t>
            </a:r>
            <a:r>
              <a:rPr lang="zh-CHT" altLang="en-US" sz="3200" dirty="0">
                <a:latin typeface="华文黑体"/>
                <a:ea typeface="华文黑体"/>
                <a:cs typeface="华文黑体"/>
              </a:rPr>
              <a:t>？</a:t>
            </a:r>
            <a:endParaRPr lang="en-US" altLang="zh-CN" sz="3200" dirty="0" smtClean="0">
              <a:latin typeface="华文黑体"/>
              <a:ea typeface="华文黑体"/>
              <a:cs typeface="华文黑体"/>
            </a:endParaRPr>
          </a:p>
          <a:p>
            <a:pPr marL="457200" indent="-457200">
              <a:buFont typeface="Arial"/>
              <a:buChar char="•"/>
            </a:pPr>
            <a:r>
              <a:rPr lang="zh-CN" altLang="en-US" sz="3200" dirty="0" smtClean="0">
                <a:solidFill>
                  <a:srgbClr val="FFFF00"/>
                </a:solidFill>
                <a:latin typeface="华文黑体"/>
                <a:ea typeface="华文黑体"/>
                <a:cs typeface="华文黑体"/>
              </a:rPr>
              <a:t>以</a:t>
            </a:r>
            <a:r>
              <a:rPr lang="zh-CN" altLang="en-US" sz="3200" dirty="0" smtClean="0">
                <a:solidFill>
                  <a:srgbClr val="FFFF00"/>
                </a:solidFill>
                <a:latin typeface="华文黑体"/>
                <a:ea typeface="华文黑体"/>
                <a:cs typeface="华文黑体"/>
              </a:rPr>
              <a:t>恩慈</a:t>
            </a:r>
            <a:r>
              <a:rPr lang="zh-CN" altLang="en-US" sz="3200" dirty="0" smtClean="0">
                <a:solidFill>
                  <a:srgbClr val="FFFF00"/>
                </a:solidFill>
                <a:latin typeface="华文黑体"/>
                <a:ea typeface="华文黑体"/>
                <a:cs typeface="华文黑体"/>
              </a:rPr>
              <a:t>的心</a:t>
            </a:r>
            <a:r>
              <a:rPr lang="zh-CN" altLang="en-US" sz="3200" dirty="0" smtClean="0">
                <a:solidFill>
                  <a:srgbClr val="FFFF00"/>
                </a:solidFill>
                <a:latin typeface="华文黑体"/>
                <a:ea typeface="华文黑体"/>
                <a:cs typeface="华文黑体"/>
              </a:rPr>
              <a:t>原谅别人</a:t>
            </a:r>
            <a:endParaRPr lang="en-US" altLang="zh-CHT" sz="3200" dirty="0">
              <a:solidFill>
                <a:srgbClr val="FFFF00"/>
              </a:solidFill>
              <a:latin typeface="华文黑体"/>
              <a:ea typeface="华文黑体"/>
              <a:cs typeface="华文黑体"/>
            </a:endParaRPr>
          </a:p>
          <a:p>
            <a:r>
              <a:rPr lang="en-US" altLang="zh-CHT" sz="3200" dirty="0" smtClean="0">
                <a:latin typeface="华文黑体"/>
                <a:ea typeface="华文黑体"/>
                <a:cs typeface="华文黑体"/>
              </a:rPr>
              <a:t>		</a:t>
            </a:r>
            <a:r>
              <a:rPr lang="zh-CHT" altLang="en-US" sz="3200" dirty="0" smtClean="0">
                <a:latin typeface="华文黑体"/>
                <a:ea typeface="华文黑体"/>
                <a:cs typeface="华文黑体"/>
              </a:rPr>
              <a:t>從前你們</a:t>
            </a:r>
            <a:r>
              <a:rPr lang="zh-CHT" altLang="en-US" sz="3200" dirty="0">
                <a:latin typeface="华文黑体"/>
                <a:ea typeface="华文黑体"/>
                <a:cs typeface="华文黑体"/>
              </a:rPr>
              <a:t>的意思是要害我，但神的意思原是好的，要保全許多人的性命，成就今日的</a:t>
            </a:r>
            <a:r>
              <a:rPr lang="zh-CHT" altLang="en-US" sz="3200" dirty="0" smtClean="0">
                <a:latin typeface="华文黑体"/>
                <a:ea typeface="华文黑体"/>
                <a:cs typeface="华文黑体"/>
              </a:rPr>
              <a:t>光景</a:t>
            </a:r>
            <a:endParaRPr lang="zh-TW" altLang="en-US" sz="3200" dirty="0">
              <a:latin typeface="华文黑体"/>
              <a:ea typeface="华文黑体"/>
              <a:cs typeface="华文黑体"/>
            </a:endParaRPr>
          </a:p>
        </p:txBody>
      </p:sp>
    </p:spTree>
    <p:extLst>
      <p:ext uri="{BB962C8B-B14F-4D97-AF65-F5344CB8AC3E}">
        <p14:creationId xmlns:p14="http://schemas.microsoft.com/office/powerpoint/2010/main" val="3018631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539620" y="60477"/>
            <a:ext cx="6652806" cy="56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HT" altLang="en-US" sz="3600" dirty="0" smtClean="0">
                <a:latin typeface="黑体"/>
                <a:ea typeface="黑体"/>
                <a:cs typeface="黑体"/>
              </a:rPr>
              <a:t>希伯來書</a:t>
            </a:r>
            <a:r>
              <a:rPr lang="en-US" altLang="zh-CHT" sz="3600" dirty="0">
                <a:latin typeface="黑体"/>
                <a:ea typeface="黑体"/>
                <a:cs typeface="黑体"/>
              </a:rPr>
              <a:t>2:3 </a:t>
            </a:r>
            <a:r>
              <a:rPr lang="zh-CHT" altLang="en-US" sz="3600" dirty="0">
                <a:latin typeface="黑体"/>
                <a:ea typeface="黑体"/>
                <a:cs typeface="黑体"/>
              </a:rPr>
              <a:t>我們若忽略這麼大的救恩，怎能逃罪呢？這救恩起先是</a:t>
            </a:r>
            <a:r>
              <a:rPr lang="zh-CHT" altLang="en-US" sz="3600" dirty="0">
                <a:solidFill>
                  <a:srgbClr val="FFFF00"/>
                </a:solidFill>
                <a:latin typeface="黑体"/>
                <a:ea typeface="黑体"/>
                <a:cs typeface="黑体"/>
              </a:rPr>
              <a:t>主親自講</a:t>
            </a:r>
            <a:r>
              <a:rPr lang="zh-CHT" altLang="en-US" sz="3600" dirty="0">
                <a:latin typeface="黑体"/>
                <a:ea typeface="黑体"/>
                <a:cs typeface="黑体"/>
              </a:rPr>
              <a:t>的，後來是</a:t>
            </a:r>
            <a:r>
              <a:rPr lang="zh-CHT" altLang="en-US" sz="3600" dirty="0">
                <a:solidFill>
                  <a:srgbClr val="FFFF00"/>
                </a:solidFill>
                <a:latin typeface="黑体"/>
                <a:ea typeface="黑体"/>
                <a:cs typeface="黑体"/>
              </a:rPr>
              <a:t>聽見的人</a:t>
            </a:r>
            <a:r>
              <a:rPr lang="zh-CHT" altLang="en-US" sz="3600" dirty="0">
                <a:latin typeface="黑体"/>
                <a:ea typeface="黑体"/>
                <a:cs typeface="黑体"/>
              </a:rPr>
              <a:t>給我們證實了， </a:t>
            </a:r>
            <a:r>
              <a:rPr lang="en-US" altLang="zh-CHT" sz="3600" dirty="0">
                <a:latin typeface="黑体"/>
                <a:ea typeface="黑体"/>
                <a:cs typeface="黑体"/>
              </a:rPr>
              <a:t>4 </a:t>
            </a:r>
            <a:r>
              <a:rPr lang="zh-CHT" altLang="en-US" sz="3600" dirty="0">
                <a:latin typeface="黑体"/>
                <a:ea typeface="黑体"/>
                <a:cs typeface="黑体"/>
              </a:rPr>
              <a:t>神又按自己的旨意，用神蹟、奇事和百般的異能並聖靈的恩賜，同他們作見證</a:t>
            </a:r>
            <a:r>
              <a:rPr lang="zh-CHT" altLang="en-US" sz="3600" dirty="0" smtClean="0">
                <a:latin typeface="黑体"/>
                <a:ea typeface="黑体"/>
                <a:cs typeface="黑体"/>
              </a:rPr>
              <a:t>。</a:t>
            </a:r>
            <a:endParaRPr lang="en-US" altLang="zh-CHT" sz="3600" dirty="0" smtClean="0">
              <a:latin typeface="黑体"/>
              <a:ea typeface="黑体"/>
              <a:cs typeface="黑体"/>
            </a:endParaRPr>
          </a:p>
          <a:p>
            <a:r>
              <a:rPr lang="zh-CHT" altLang="en-US" sz="3600" dirty="0" smtClean="0">
                <a:solidFill>
                  <a:srgbClr val="FFFF00"/>
                </a:solidFill>
                <a:latin typeface="黑体"/>
                <a:ea typeface="黑体"/>
                <a:cs typeface="黑体"/>
              </a:rPr>
              <a:t>聽</a:t>
            </a:r>
            <a:r>
              <a:rPr lang="zh-CHT" altLang="en-US" sz="3600" dirty="0">
                <a:solidFill>
                  <a:srgbClr val="FFFF00"/>
                </a:solidFill>
                <a:latin typeface="黑体"/>
                <a:ea typeface="黑体"/>
                <a:cs typeface="黑体"/>
              </a:rPr>
              <a:t>見</a:t>
            </a:r>
            <a:r>
              <a:rPr lang="zh-CHT" altLang="en-US" sz="3600" dirty="0" smtClean="0">
                <a:solidFill>
                  <a:srgbClr val="FFFF00"/>
                </a:solidFill>
                <a:latin typeface="黑体"/>
                <a:ea typeface="黑体"/>
                <a:cs typeface="黑体"/>
              </a:rPr>
              <a:t>的人：</a:t>
            </a:r>
            <a:r>
              <a:rPr lang="zh-CN" altLang="en-US" sz="3600" dirty="0" smtClean="0">
                <a:latin typeface="黑体"/>
                <a:ea typeface="黑体"/>
                <a:cs typeface="黑体"/>
              </a:rPr>
              <a:t>亚当，亚</a:t>
            </a:r>
            <a:r>
              <a:rPr lang="zh-CN" altLang="en-US" sz="3600" dirty="0">
                <a:latin typeface="黑体"/>
                <a:ea typeface="黑体"/>
                <a:cs typeface="黑体"/>
              </a:rPr>
              <a:t>伯，</a:t>
            </a:r>
            <a:r>
              <a:rPr lang="zh-CN" altLang="en-US" sz="3600" dirty="0" smtClean="0">
                <a:latin typeface="黑体"/>
                <a:ea typeface="黑体"/>
                <a:cs typeface="黑体"/>
              </a:rPr>
              <a:t>以諾，瑪土撒拉，挪亞，閃</a:t>
            </a:r>
            <a:r>
              <a:rPr lang="zh-CN" altLang="en-US" sz="3600" dirty="0">
                <a:latin typeface="黑体"/>
                <a:ea typeface="黑体"/>
                <a:cs typeface="黑体"/>
              </a:rPr>
              <a:t>，</a:t>
            </a:r>
            <a:r>
              <a:rPr lang="zh-CN" altLang="en-US" sz="3600" dirty="0" smtClean="0">
                <a:latin typeface="黑体"/>
                <a:ea typeface="黑体"/>
                <a:cs typeface="黑体"/>
              </a:rPr>
              <a:t>亚伯拉罕</a:t>
            </a:r>
            <a:r>
              <a:rPr lang="zh-CN" altLang="en-US" sz="3600" dirty="0">
                <a:latin typeface="黑体"/>
                <a:ea typeface="黑体"/>
                <a:cs typeface="黑体"/>
              </a:rPr>
              <a:t>，</a:t>
            </a:r>
            <a:r>
              <a:rPr lang="zh-CHT" altLang="en-US" sz="3600" dirty="0" smtClean="0">
                <a:latin typeface="黑体"/>
                <a:ea typeface="黑体"/>
                <a:cs typeface="黑体"/>
              </a:rPr>
              <a:t>以撒，</a:t>
            </a:r>
            <a:r>
              <a:rPr lang="zh-CN" altLang="en-US" sz="3600" dirty="0" smtClean="0">
                <a:latin typeface="黑体"/>
                <a:ea typeface="黑体"/>
                <a:cs typeface="黑体"/>
              </a:rPr>
              <a:t>雅各，约瑟，摩西</a:t>
            </a:r>
            <a:r>
              <a:rPr lang="en-US" altLang="zh-CHT" sz="3600" dirty="0" smtClean="0">
                <a:latin typeface="黑体"/>
                <a:ea typeface="黑体"/>
                <a:cs typeface="黑体"/>
              </a:rPr>
              <a:t> ……</a:t>
            </a:r>
            <a:endParaRPr lang="en-US" altLang="zh-CN" sz="3600" dirty="0">
              <a:latin typeface="黑体"/>
              <a:ea typeface="黑体"/>
              <a:cs typeface="黑体"/>
            </a:endParaRPr>
          </a:p>
        </p:txBody>
      </p:sp>
    </p:spTree>
    <p:extLst>
      <p:ext uri="{BB962C8B-B14F-4D97-AF65-F5344CB8AC3E}">
        <p14:creationId xmlns:p14="http://schemas.microsoft.com/office/powerpoint/2010/main" val="4481375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153159" y="518121"/>
            <a:ext cx="665280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000" dirty="0" smtClean="0">
                <a:solidFill>
                  <a:srgbClr val="FFFFFF"/>
                </a:solidFill>
              </a:rPr>
              <a:t>从“雅各”到“以色列”</a:t>
            </a:r>
            <a:endParaRPr lang="en-US" altLang="zh-CN" sz="4000" dirty="0" smtClean="0">
              <a:solidFill>
                <a:srgbClr val="FFFFFF"/>
              </a:solidFill>
            </a:endParaRPr>
          </a:p>
          <a:p>
            <a:pPr algn="ctr"/>
            <a:r>
              <a:rPr lang="en-US" altLang="zh-CN" sz="4000" dirty="0">
                <a:solidFill>
                  <a:srgbClr val="FFFFFF"/>
                </a:solidFill>
              </a:rPr>
              <a:t>(</a:t>
            </a:r>
            <a:r>
              <a:rPr lang="zh-CN" altLang="en-US" sz="4000" dirty="0" smtClean="0">
                <a:solidFill>
                  <a:srgbClr val="FFFFFF"/>
                </a:solidFill>
              </a:rPr>
              <a:t>从“抓得”到“舍得”</a:t>
            </a:r>
            <a:r>
              <a:rPr lang="en-US" altLang="zh-CN" sz="4000" dirty="0">
                <a:solidFill>
                  <a:srgbClr val="FFFFFF"/>
                </a:solidFill>
              </a:rPr>
              <a:t> ) </a:t>
            </a:r>
          </a:p>
          <a:p>
            <a:pPr algn="ctr"/>
            <a:endParaRPr lang="en-US" altLang="zh-CN" sz="4000" dirty="0" smtClean="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242638584"/>
              </p:ext>
            </p:extLst>
          </p:nvPr>
        </p:nvGraphicFramePr>
        <p:xfrm>
          <a:off x="321258" y="2457113"/>
          <a:ext cx="6620174" cy="2804160"/>
        </p:xfrm>
        <a:graphic>
          <a:graphicData uri="http://schemas.openxmlformats.org/drawingml/2006/table">
            <a:tbl>
              <a:tblPr firstRow="1" bandRow="1">
                <a:tableStyleId>{5C22544A-7EE6-4342-B048-85BDC9FD1C3A}</a:tableStyleId>
              </a:tblPr>
              <a:tblGrid>
                <a:gridCol w="2795237"/>
                <a:gridCol w="3824937"/>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4000" b="0" i="0" dirty="0" smtClean="0">
                          <a:solidFill>
                            <a:srgbClr val="FFFFFF"/>
                          </a:solidFill>
                          <a:latin typeface="Heiti TC Medium"/>
                          <a:ea typeface="Heiti TC Medium"/>
                          <a:cs typeface="Heiti TC Medium"/>
                        </a:rPr>
                        <a:t>抓得不值得</a:t>
                      </a:r>
                      <a:endParaRPr lang="en-US" sz="4000" b="0" i="0" dirty="0">
                        <a:latin typeface="Heiti TC Medium"/>
                        <a:ea typeface="Heiti TC Medium"/>
                        <a:cs typeface="Heiti TC Medium"/>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4000" b="0" i="0" dirty="0" smtClean="0">
                          <a:solidFill>
                            <a:srgbClr val="FFFFFF"/>
                          </a:solidFill>
                          <a:latin typeface="Heiti TC Medium"/>
                          <a:ea typeface="Heiti TC Medium"/>
                          <a:cs typeface="Heiti TC Medium"/>
                        </a:rPr>
                        <a:t>舍得才值得</a:t>
                      </a:r>
                      <a:endParaRPr lang="en-US" altLang="zh-CN" sz="4000" b="0" i="0" dirty="0" smtClean="0">
                        <a:solidFill>
                          <a:srgbClr val="FFFFFF"/>
                        </a:solidFill>
                        <a:latin typeface="Heiti TC Medium"/>
                        <a:ea typeface="Heiti TC Medium"/>
                        <a:cs typeface="Heiti TC Medium"/>
                      </a:endParaRPr>
                    </a:p>
                  </a:txBody>
                  <a:tcPr/>
                </a:tc>
              </a:tr>
              <a:tr h="370840">
                <a:tc>
                  <a:txBody>
                    <a:bodyPr/>
                    <a:lstStyle/>
                    <a:p>
                      <a:pPr algn="ctr"/>
                      <a:r>
                        <a:rPr lang="zh-CN" altLang="en-US" sz="4000" b="0" i="0" dirty="0" smtClean="0">
                          <a:latin typeface="Heiti TC Medium"/>
                          <a:ea typeface="Heiti TC Medium"/>
                          <a:cs typeface="Heiti TC Medium"/>
                        </a:rPr>
                        <a:t>容易被抓</a:t>
                      </a:r>
                      <a:endParaRPr lang="en-US" sz="4000" b="0" i="0" dirty="0">
                        <a:latin typeface="Heiti TC Medium"/>
                        <a:ea typeface="Heiti TC Medium"/>
                        <a:cs typeface="Heiti TC Medium"/>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0" i="0" dirty="0" smtClean="0">
                          <a:latin typeface="Heiti TC Medium"/>
                          <a:ea typeface="Heiti TC Medium"/>
                          <a:cs typeface="Heiti TC Medium"/>
                        </a:rPr>
                        <a:t>異象</a:t>
                      </a:r>
                      <a:r>
                        <a:rPr lang="zh-CN" altLang="en-US" sz="4000" b="0" i="0" dirty="0" smtClean="0">
                          <a:latin typeface="Heiti TC Medium"/>
                          <a:ea typeface="Heiti TC Medium"/>
                          <a:cs typeface="Heiti TC Medium"/>
                        </a:rPr>
                        <a:t>：祝福满满</a:t>
                      </a:r>
                      <a:endParaRPr lang="en-US" altLang="zh-CN" sz="4000" b="0" i="0" dirty="0" smtClean="0">
                        <a:latin typeface="Heiti TC Medium"/>
                        <a:ea typeface="Heiti TC Medium"/>
                        <a:cs typeface="Heiti TC Medium"/>
                      </a:endParaRPr>
                    </a:p>
                  </a:txBody>
                  <a:tcPr/>
                </a:tc>
              </a:tr>
              <a:tr h="370840">
                <a:tc>
                  <a:txBody>
                    <a:bodyPr/>
                    <a:lstStyle/>
                    <a:p>
                      <a:pPr algn="ctr"/>
                      <a:r>
                        <a:rPr lang="zh-CN" altLang="en-US" sz="4000" b="0" i="0" dirty="0" smtClean="0">
                          <a:latin typeface="Heiti TC Medium"/>
                          <a:ea typeface="Heiti TC Medium"/>
                          <a:cs typeface="Heiti TC Medium"/>
                        </a:rPr>
                        <a:t>得不安心</a:t>
                      </a:r>
                      <a:endParaRPr lang="en-US" sz="4000" b="0" i="0" dirty="0">
                        <a:latin typeface="Heiti TC Medium"/>
                        <a:ea typeface="Heiti TC Medium"/>
                        <a:cs typeface="Heiti TC Medium"/>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4000" b="0" i="0" dirty="0" smtClean="0">
                          <a:latin typeface="Heiti TC Medium"/>
                          <a:ea typeface="Heiti TC Medium"/>
                          <a:cs typeface="Heiti TC Medium"/>
                        </a:rPr>
                        <a:t>呼召：大得若舍</a:t>
                      </a:r>
                      <a:endParaRPr lang="en-US" sz="4000" b="0" i="0" dirty="0" smtClean="0">
                        <a:latin typeface="Heiti TC Medium"/>
                        <a:ea typeface="Heiti TC Medium"/>
                        <a:cs typeface="Heiti TC Medium"/>
                      </a:endParaRPr>
                    </a:p>
                  </a:txBody>
                  <a:tcPr/>
                </a:tc>
              </a:tr>
              <a:tr h="370840">
                <a:tc>
                  <a:txBody>
                    <a:bodyPr/>
                    <a:lstStyle/>
                    <a:p>
                      <a:pPr algn="ctr"/>
                      <a:r>
                        <a:rPr lang="zh-CN" altLang="en-US" sz="4000" b="0" i="0" dirty="0" smtClean="0">
                          <a:latin typeface="Heiti TC Medium"/>
                          <a:ea typeface="Heiti TC Medium"/>
                          <a:cs typeface="Heiti TC Medium"/>
                        </a:rPr>
                        <a:t>抓不得当</a:t>
                      </a:r>
                      <a:endParaRPr lang="en-US" sz="4000" b="0" i="0" dirty="0">
                        <a:latin typeface="Heiti TC Medium"/>
                        <a:ea typeface="Heiti TC Medium"/>
                        <a:cs typeface="Heiti TC Medium"/>
                      </a:endParaRPr>
                    </a:p>
                  </a:txBody>
                  <a:tcPr/>
                </a:tc>
                <a:tc>
                  <a:txBody>
                    <a:bodyPr/>
                    <a:lstStyle/>
                    <a:p>
                      <a:pPr algn="ctr"/>
                      <a:r>
                        <a:rPr lang="zh-CN" altLang="en-US" sz="4000" b="0" i="0" dirty="0" smtClean="0">
                          <a:latin typeface="Heiti TC Medium"/>
                          <a:ea typeface="Heiti TC Medium"/>
                          <a:cs typeface="Heiti TC Medium"/>
                        </a:rPr>
                        <a:t>使命：</a:t>
                      </a:r>
                      <a:r>
                        <a:rPr lang="zh-CHT" altLang="en-US" sz="4000" b="0" i="0" dirty="0" smtClean="0">
                          <a:latin typeface="Heiti TC Medium"/>
                          <a:ea typeface="Heiti TC Medium"/>
                          <a:cs typeface="Heiti TC Medium"/>
                        </a:rPr>
                        <a:t>扶著杖頭</a:t>
                      </a:r>
                      <a:endParaRPr lang="en-US" sz="4000" b="0" i="0" dirty="0">
                        <a:latin typeface="Heiti TC Medium"/>
                        <a:ea typeface="Heiti TC Medium"/>
                        <a:cs typeface="Heiti TC Medium"/>
                      </a:endParaRPr>
                    </a:p>
                  </a:txBody>
                  <a:tcPr/>
                </a:tc>
              </a:tr>
            </a:tbl>
          </a:graphicData>
        </a:graphic>
      </p:graphicFrame>
    </p:spTree>
    <p:extLst>
      <p:ext uri="{BB962C8B-B14F-4D97-AF65-F5344CB8AC3E}">
        <p14:creationId xmlns:p14="http://schemas.microsoft.com/office/powerpoint/2010/main" val="40483211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933" y="816102"/>
            <a:ext cx="6384078" cy="4101770"/>
          </a:xfrm>
          <a:prstGeom prst="rect">
            <a:avLst/>
          </a:prstGeom>
        </p:spPr>
      </p:pic>
    </p:spTree>
    <p:extLst>
      <p:ext uri="{BB962C8B-B14F-4D97-AF65-F5344CB8AC3E}">
        <p14:creationId xmlns:p14="http://schemas.microsoft.com/office/powerpoint/2010/main" val="32827382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317237" y="21523"/>
            <a:ext cx="7528554" cy="5693867"/>
          </a:xfrm>
          <a:prstGeom prst="rect">
            <a:avLst/>
          </a:prstGeom>
        </p:spPr>
        <p:txBody>
          <a:bodyPr wrap="square">
            <a:spAutoFit/>
          </a:bodyPr>
          <a:lstStyle/>
          <a:p>
            <a:r>
              <a:rPr lang="zh-CHT" altLang="en-US" sz="2800" dirty="0"/>
              <a:t>歷代志上</a:t>
            </a:r>
            <a:r>
              <a:rPr lang="en-US" altLang="zh-CN" sz="2800" dirty="0"/>
              <a:t>5:1</a:t>
            </a:r>
            <a:r>
              <a:rPr lang="zh-CHT" altLang="en-US" sz="2800" dirty="0"/>
              <a:t>以色列的</a:t>
            </a:r>
            <a:r>
              <a:rPr lang="zh-CHT" altLang="en-US" sz="2800" dirty="0" smtClean="0"/>
              <a:t>長子原是魯本</a:t>
            </a:r>
            <a:r>
              <a:rPr lang="zh-CHT" altLang="en-US" sz="2800" dirty="0" smtClean="0"/>
              <a:t>／</a:t>
            </a:r>
            <a:r>
              <a:rPr lang="zh-CN" altLang="en-US" sz="2800" dirty="0" smtClean="0"/>
              <a:t>流便</a:t>
            </a:r>
            <a:r>
              <a:rPr lang="zh-CHT" altLang="en-US" sz="2800" dirty="0" smtClean="0"/>
              <a:t>，</a:t>
            </a:r>
            <a:r>
              <a:rPr lang="zh-CHT" altLang="en-US" sz="2800" dirty="0"/>
              <a:t>因他汙穢了父親的床，他長子的名分就歸了約瑟，只是按家譜他不算長子</a:t>
            </a:r>
            <a:r>
              <a:rPr lang="zh-CHT" altLang="en-US" sz="2800" dirty="0" smtClean="0"/>
              <a:t>。</a:t>
            </a:r>
            <a:endParaRPr lang="en-US" altLang="zh-CHT" sz="2800" dirty="0" smtClean="0"/>
          </a:p>
          <a:p>
            <a:r>
              <a:rPr lang="zh-CHT" altLang="en-US" sz="2800" dirty="0" smtClean="0"/>
              <a:t>創世記</a:t>
            </a:r>
            <a:r>
              <a:rPr lang="en-US" altLang="zh-CHT" sz="2800" dirty="0"/>
              <a:t>48:21 </a:t>
            </a:r>
            <a:r>
              <a:rPr lang="zh-CHT" altLang="en-US" sz="2800" dirty="0"/>
              <a:t>以色列又對約瑟說：「我要死了，但</a:t>
            </a:r>
            <a:r>
              <a:rPr lang="zh-CHT" altLang="en-US" sz="2800" dirty="0">
                <a:solidFill>
                  <a:srgbClr val="FFFF00"/>
                </a:solidFill>
              </a:rPr>
              <a:t>神必與你們同在，領你們回到你們列祖之地</a:t>
            </a:r>
            <a:r>
              <a:rPr lang="zh-CHT" altLang="en-US" sz="2800" dirty="0"/>
              <a:t>。 </a:t>
            </a:r>
            <a:r>
              <a:rPr lang="en-US" altLang="zh-CHT" sz="2800" dirty="0"/>
              <a:t>22 </a:t>
            </a:r>
            <a:r>
              <a:rPr lang="zh-CHT" altLang="en-US" sz="2800" dirty="0" smtClean="0"/>
              <a:t>，</a:t>
            </a:r>
            <a:r>
              <a:rPr lang="zh-CHT" altLang="en-US" sz="2800" dirty="0" smtClean="0"/>
              <a:t>，</a:t>
            </a:r>
            <a:r>
              <a:rPr lang="zh-CHT" altLang="en-US" sz="2800" dirty="0"/>
              <a:t>使你比眾弟兄多得一份。」</a:t>
            </a:r>
            <a:r>
              <a:rPr lang="en-US" altLang="zh-CHT" sz="2800" dirty="0"/>
              <a:t>49:22 </a:t>
            </a:r>
            <a:r>
              <a:rPr lang="zh-CHT" altLang="en-US" sz="2800" dirty="0"/>
              <a:t>約瑟是多結果子的</a:t>
            </a:r>
            <a:r>
              <a:rPr lang="zh-CHT" altLang="en-US" sz="2800" dirty="0" smtClean="0"/>
              <a:t>樹枝</a:t>
            </a:r>
            <a:r>
              <a:rPr lang="zh-CHT" altLang="en-US" sz="2800" dirty="0" smtClean="0"/>
              <a:t>，</a:t>
            </a:r>
            <a:r>
              <a:rPr lang="zh-CHT" altLang="en-US" sz="2800" dirty="0" smtClean="0"/>
              <a:t>，</a:t>
            </a:r>
            <a:r>
              <a:rPr lang="en-US" altLang="zh-CHT" sz="2800" dirty="0" smtClean="0"/>
              <a:t>23 </a:t>
            </a:r>
            <a:r>
              <a:rPr lang="zh-CHT" altLang="en-US" sz="2800" dirty="0"/>
              <a:t>弓箭手將他苦害，向他射箭，逼迫他。 </a:t>
            </a:r>
            <a:r>
              <a:rPr lang="en-US" altLang="zh-CHT" sz="2800" dirty="0"/>
              <a:t>24 </a:t>
            </a:r>
            <a:r>
              <a:rPr lang="zh-CHT" altLang="en-US" sz="2800" dirty="0"/>
              <a:t>但他的弓仍舊堅硬，他的手健壯敏捷，這是因以色列的牧者，以色列的磐石，就是雅各的大能者。 </a:t>
            </a:r>
            <a:r>
              <a:rPr lang="en-US" altLang="zh-CHT" sz="2800" dirty="0"/>
              <a:t>25 </a:t>
            </a:r>
            <a:r>
              <a:rPr lang="zh-CHT" altLang="en-US" sz="2800" dirty="0"/>
              <a:t>你父親的神必幫助你</a:t>
            </a:r>
            <a:r>
              <a:rPr lang="zh-CHT" altLang="en-US" sz="2800" dirty="0" smtClean="0"/>
              <a:t>，</a:t>
            </a:r>
            <a:r>
              <a:rPr lang="zh-CHT" altLang="en-US" sz="2800" dirty="0" smtClean="0"/>
              <a:t>，</a:t>
            </a:r>
            <a:r>
              <a:rPr lang="zh-CHT" altLang="en-US" sz="2800" dirty="0" smtClean="0"/>
              <a:t> </a:t>
            </a:r>
            <a:r>
              <a:rPr lang="en-US" altLang="zh-CHT" sz="2800" dirty="0"/>
              <a:t>26 </a:t>
            </a:r>
            <a:r>
              <a:rPr lang="zh-CHT" altLang="en-US" sz="2800" dirty="0"/>
              <a:t>你父親所祝的福，勝過我祖先所祝的福，如永世的山嶺，至極的邊界。這些福必降在約瑟的頭上，臨到那與弟兄迥別之人的頂上。</a:t>
            </a:r>
            <a:endParaRPr lang="en-US" sz="2800" dirty="0">
              <a:solidFill>
                <a:srgbClr val="FFFF00"/>
              </a:solidFill>
            </a:endParaRPr>
          </a:p>
        </p:txBody>
      </p:sp>
    </p:spTree>
    <p:extLst>
      <p:ext uri="{BB962C8B-B14F-4D97-AF65-F5344CB8AC3E}">
        <p14:creationId xmlns:p14="http://schemas.microsoft.com/office/powerpoint/2010/main" val="1122329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878256" y="716065"/>
            <a:ext cx="686001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smtClean="0">
                <a:solidFill>
                  <a:srgbClr val="FFFFFF"/>
                </a:solidFill>
              </a:rPr>
              <a:t>父亲：</a:t>
            </a:r>
            <a:endParaRPr lang="en-US" altLang="zh-CN" sz="4000" dirty="0" smtClean="0">
              <a:solidFill>
                <a:srgbClr val="FFFFFF"/>
              </a:solidFill>
            </a:endParaRPr>
          </a:p>
          <a:p>
            <a:r>
              <a:rPr lang="zh-CN" altLang="en-US" sz="4000" dirty="0" smtClean="0">
                <a:solidFill>
                  <a:srgbClr val="FFFFFF"/>
                </a:solidFill>
              </a:rPr>
              <a:t>从</a:t>
            </a:r>
            <a:r>
              <a:rPr lang="zh-CN" altLang="en-US" sz="4000" dirty="0" smtClean="0">
                <a:solidFill>
                  <a:srgbClr val="FFFFFF"/>
                </a:solidFill>
              </a:rPr>
              <a:t>“雅各”到“以色列”</a:t>
            </a:r>
            <a:endParaRPr lang="en-US" altLang="zh-CN" sz="4000" dirty="0" smtClean="0">
              <a:solidFill>
                <a:srgbClr val="FFFFFF"/>
              </a:solidFill>
            </a:endParaRPr>
          </a:p>
          <a:p>
            <a:r>
              <a:rPr lang="en-US" altLang="zh-CN" sz="4000" dirty="0">
                <a:solidFill>
                  <a:srgbClr val="FFFFFF"/>
                </a:solidFill>
              </a:rPr>
              <a:t>(</a:t>
            </a:r>
            <a:r>
              <a:rPr lang="zh-CN" altLang="en-US" sz="4000" dirty="0" smtClean="0">
                <a:solidFill>
                  <a:srgbClr val="FFFFFF"/>
                </a:solidFill>
              </a:rPr>
              <a:t>从“抓得”到“舍得”</a:t>
            </a:r>
            <a:r>
              <a:rPr lang="en-US" altLang="zh-CN" sz="4000" dirty="0">
                <a:solidFill>
                  <a:srgbClr val="FFFFFF"/>
                </a:solidFill>
              </a:rPr>
              <a:t> </a:t>
            </a:r>
            <a:r>
              <a:rPr lang="en-US" altLang="zh-CN" sz="4000" dirty="0" smtClean="0">
                <a:solidFill>
                  <a:srgbClr val="FFFFFF"/>
                </a:solidFill>
              </a:rPr>
              <a:t>)</a:t>
            </a:r>
          </a:p>
          <a:p>
            <a:r>
              <a:rPr lang="en-US" altLang="zh-CN" sz="4000" dirty="0" smtClean="0">
                <a:solidFill>
                  <a:srgbClr val="FFFFFF"/>
                </a:solidFill>
              </a:rPr>
              <a:t> </a:t>
            </a:r>
            <a:endParaRPr lang="en-US" altLang="zh-CN" sz="4000" dirty="0">
              <a:solidFill>
                <a:srgbClr val="FFFFFF"/>
              </a:solidFill>
            </a:endParaRPr>
          </a:p>
          <a:p>
            <a:r>
              <a:rPr lang="zh-CN" altLang="en-US" sz="4000" dirty="0" smtClean="0">
                <a:solidFill>
                  <a:srgbClr val="FFFFFF"/>
                </a:solidFill>
              </a:rPr>
              <a:t>“长子”约瑟：圣洁／分别为圣</a:t>
            </a:r>
            <a:endParaRPr lang="en-US" altLang="zh-CN" sz="4000" dirty="0" smtClean="0">
              <a:solidFill>
                <a:srgbClr val="FFFFFF"/>
              </a:solidFill>
            </a:endParaRPr>
          </a:p>
          <a:p>
            <a:r>
              <a:rPr lang="en-US" altLang="zh-CN" sz="4000" dirty="0" smtClean="0">
                <a:solidFill>
                  <a:srgbClr val="FFFFFF"/>
                </a:solidFill>
              </a:rPr>
              <a:t>(</a:t>
            </a:r>
            <a:r>
              <a:rPr lang="zh-CN" altLang="en-US" sz="4000" dirty="0">
                <a:solidFill>
                  <a:srgbClr val="FFFFFF"/>
                </a:solidFill>
              </a:rPr>
              <a:t>从“坐监”到“做官”</a:t>
            </a:r>
            <a:r>
              <a:rPr lang="en-US" altLang="zh-CN" sz="4000" dirty="0">
                <a:solidFill>
                  <a:srgbClr val="FFFFFF"/>
                </a:solidFill>
              </a:rPr>
              <a:t> ) </a:t>
            </a:r>
            <a:endParaRPr lang="en-US" altLang="zh-CN" sz="4000" dirty="0" smtClean="0">
              <a:solidFill>
                <a:srgbClr val="FFFFFF"/>
              </a:solidFill>
            </a:endParaRPr>
          </a:p>
        </p:txBody>
      </p:sp>
    </p:spTree>
    <p:extLst>
      <p:ext uri="{BB962C8B-B14F-4D97-AF65-F5344CB8AC3E}">
        <p14:creationId xmlns:p14="http://schemas.microsoft.com/office/powerpoint/2010/main" val="9935482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685069" y="133684"/>
            <a:ext cx="6416256" cy="5324534"/>
          </a:xfrm>
          <a:prstGeom prst="rect">
            <a:avLst/>
          </a:prstGeom>
        </p:spPr>
        <p:txBody>
          <a:bodyPr wrap="square">
            <a:spAutoFit/>
          </a:bodyPr>
          <a:lstStyle/>
          <a:p>
            <a:r>
              <a:rPr lang="ja-JP" altLang="en-US" sz="3400" dirty="0">
                <a:solidFill>
                  <a:srgbClr val="FFFFFF"/>
                </a:solidFill>
                <a:latin typeface="SimSun" pitchFamily="2" charset="-122"/>
                <a:ea typeface="SimSun" pitchFamily="2" charset="-122"/>
              </a:rPr>
              <a:t>希伯來書 </a:t>
            </a:r>
            <a:r>
              <a:rPr lang="en-US" altLang="ja-JP" sz="3400" dirty="0">
                <a:solidFill>
                  <a:srgbClr val="FFFFFF"/>
                </a:solidFill>
                <a:latin typeface="SimSun" pitchFamily="2" charset="-122"/>
                <a:ea typeface="SimSun" pitchFamily="2" charset="-122"/>
              </a:rPr>
              <a:t>11</a:t>
            </a:r>
            <a:r>
              <a:rPr lang="en-US" altLang="ja-JP" sz="3400" dirty="0" smtClean="0">
                <a:solidFill>
                  <a:srgbClr val="FFFFFF"/>
                </a:solidFill>
                <a:latin typeface="SimSun" pitchFamily="2" charset="-122"/>
                <a:ea typeface="SimSun" pitchFamily="2" charset="-122"/>
              </a:rPr>
              <a:t>:</a:t>
            </a:r>
            <a:r>
              <a:rPr lang="en-US" altLang="zh-CHT" sz="3400" dirty="0" smtClean="0">
                <a:solidFill>
                  <a:srgbClr val="FFFFFF"/>
                </a:solidFill>
                <a:latin typeface="SimSun" pitchFamily="2" charset="-122"/>
                <a:ea typeface="SimSun" pitchFamily="2" charset="-122"/>
              </a:rPr>
              <a:t>20 </a:t>
            </a:r>
            <a:r>
              <a:rPr lang="zh-CHT" altLang="en-US" sz="3400" dirty="0">
                <a:solidFill>
                  <a:srgbClr val="FFFFFF"/>
                </a:solidFill>
                <a:latin typeface="SimSun" pitchFamily="2" charset="-122"/>
                <a:ea typeface="SimSun" pitchFamily="2" charset="-122"/>
              </a:rPr>
              <a:t>以撒因著信，就指著將來的事給雅各、以掃祝福。 </a:t>
            </a:r>
            <a:r>
              <a:rPr lang="en-US" altLang="zh-CHT" sz="3400" dirty="0">
                <a:solidFill>
                  <a:srgbClr val="FFFFFF"/>
                </a:solidFill>
                <a:latin typeface="SimSun" pitchFamily="2" charset="-122"/>
                <a:ea typeface="SimSun" pitchFamily="2" charset="-122"/>
              </a:rPr>
              <a:t>21 </a:t>
            </a:r>
            <a:r>
              <a:rPr lang="zh-CHT" altLang="en-US" sz="3400" dirty="0">
                <a:solidFill>
                  <a:srgbClr val="FFFFFF"/>
                </a:solidFill>
                <a:latin typeface="SimSun" pitchFamily="2" charset="-122"/>
                <a:ea typeface="SimSun" pitchFamily="2" charset="-122"/>
              </a:rPr>
              <a:t>雅各因著信，臨死的時候給約瑟的兩個兒子各自祝福，扶著杖頭敬拜神。 </a:t>
            </a:r>
            <a:r>
              <a:rPr lang="en-US" altLang="zh-CHT" sz="3400" dirty="0">
                <a:solidFill>
                  <a:srgbClr val="FFFFFF"/>
                </a:solidFill>
                <a:latin typeface="SimSun" pitchFamily="2" charset="-122"/>
                <a:ea typeface="SimSun" pitchFamily="2" charset="-122"/>
              </a:rPr>
              <a:t>22 </a:t>
            </a:r>
            <a:r>
              <a:rPr lang="zh-CHT" altLang="en-US" sz="3400" dirty="0">
                <a:solidFill>
                  <a:srgbClr val="FFFFFF"/>
                </a:solidFill>
                <a:latin typeface="SimSun" pitchFamily="2" charset="-122"/>
                <a:ea typeface="SimSun" pitchFamily="2" charset="-122"/>
              </a:rPr>
              <a:t>約瑟因著信，臨終的時候提到以色列族將來要出埃及，並為自己的骸骨留下遺命</a:t>
            </a:r>
            <a:r>
              <a:rPr lang="zh-CHT" altLang="en-US" sz="3400" dirty="0" smtClean="0">
                <a:solidFill>
                  <a:srgbClr val="FFFFFF"/>
                </a:solidFill>
                <a:latin typeface="SimSun" pitchFamily="2" charset="-122"/>
                <a:ea typeface="SimSun" pitchFamily="2" charset="-122"/>
              </a:rPr>
              <a:t>。</a:t>
            </a:r>
            <a:r>
              <a:rPr lang="en-US" sz="3400" b="1" baseline="30000" dirty="0" smtClean="0">
                <a:solidFill>
                  <a:srgbClr val="FFFF00"/>
                </a:solidFill>
                <a:latin typeface="SimSun" pitchFamily="2" charset="-122"/>
                <a:ea typeface="SimSun" pitchFamily="2" charset="-122"/>
              </a:rPr>
              <a:t>22</a:t>
            </a:r>
            <a:r>
              <a:rPr lang="en-US" sz="3400" b="1" baseline="30000" dirty="0">
                <a:solidFill>
                  <a:srgbClr val="FFFF00"/>
                </a:solidFill>
                <a:latin typeface="SimSun" pitchFamily="2" charset="-122"/>
                <a:ea typeface="SimSun" pitchFamily="2" charset="-122"/>
              </a:rPr>
              <a:t> </a:t>
            </a:r>
            <a:r>
              <a:rPr lang="ja-JP" altLang="en-US" sz="3400" dirty="0">
                <a:solidFill>
                  <a:srgbClr val="FFFF00"/>
                </a:solidFill>
                <a:latin typeface="SimSun" pitchFamily="2" charset="-122"/>
                <a:ea typeface="SimSun" pitchFamily="2" charset="-122"/>
              </a:rPr>
              <a:t>因著信，</a:t>
            </a:r>
            <a:r>
              <a:rPr lang="ja-JP" altLang="en-US" sz="3400" u="sng" dirty="0">
                <a:solidFill>
                  <a:srgbClr val="FFFF00"/>
                </a:solidFill>
                <a:latin typeface="SimSun" pitchFamily="2" charset="-122"/>
                <a:ea typeface="SimSun" pitchFamily="2" charset="-122"/>
              </a:rPr>
              <a:t>約瑟</a:t>
            </a:r>
            <a:r>
              <a:rPr lang="ja-JP" altLang="en-US" sz="3400" dirty="0">
                <a:solidFill>
                  <a:srgbClr val="FFFF00"/>
                </a:solidFill>
                <a:latin typeface="SimSun" pitchFamily="2" charset="-122"/>
                <a:ea typeface="SimSun" pitchFamily="2" charset="-122"/>
              </a:rPr>
              <a:t>臨終的時候，提到</a:t>
            </a:r>
            <a:r>
              <a:rPr lang="ja-JP" altLang="en-US" sz="3400" u="sng" dirty="0">
                <a:solidFill>
                  <a:srgbClr val="FFFF00"/>
                </a:solidFill>
                <a:latin typeface="SimSun" pitchFamily="2" charset="-122"/>
                <a:ea typeface="SimSun" pitchFamily="2" charset="-122"/>
              </a:rPr>
              <a:t>以色列</a:t>
            </a:r>
            <a:r>
              <a:rPr lang="ja-JP" altLang="en-US" sz="3400" dirty="0">
                <a:solidFill>
                  <a:srgbClr val="FFFF00"/>
                </a:solidFill>
                <a:latin typeface="SimSun" pitchFamily="2" charset="-122"/>
                <a:ea typeface="SimSun" pitchFamily="2" charset="-122"/>
              </a:rPr>
              <a:t>子民出</a:t>
            </a:r>
            <a:r>
              <a:rPr lang="ja-JP" altLang="en-US" sz="3400" u="sng" dirty="0">
                <a:solidFill>
                  <a:srgbClr val="FFFF00"/>
                </a:solidFill>
                <a:latin typeface="SimSun" pitchFamily="2" charset="-122"/>
                <a:ea typeface="SimSun" pitchFamily="2" charset="-122"/>
              </a:rPr>
              <a:t>埃及</a:t>
            </a:r>
            <a:r>
              <a:rPr lang="ja-JP" altLang="en-US" sz="3400" dirty="0">
                <a:solidFill>
                  <a:srgbClr val="FFFF00"/>
                </a:solidFill>
                <a:latin typeface="SimSun" pitchFamily="2" charset="-122"/>
                <a:ea typeface="SimSun" pitchFamily="2" charset="-122"/>
              </a:rPr>
              <a:t>的事，也為自己的骸骨留下了遺言</a:t>
            </a:r>
            <a:r>
              <a:rPr lang="ja-JP" altLang="en-US" sz="3400" dirty="0" smtClean="0">
                <a:solidFill>
                  <a:srgbClr val="FFFF00"/>
                </a:solidFill>
                <a:latin typeface="SimSun" pitchFamily="2" charset="-122"/>
                <a:ea typeface="SimSun" pitchFamily="2" charset="-122"/>
              </a:rPr>
              <a:t>。</a:t>
            </a:r>
            <a:endParaRPr lang="ja-JP" altLang="en-US" sz="3400" dirty="0">
              <a:solidFill>
                <a:srgbClr val="FFFF00"/>
              </a:solidFill>
              <a:latin typeface="SimSun" pitchFamily="2" charset="-122"/>
              <a:ea typeface="SimSun" pitchFamily="2" charset="-122"/>
            </a:endParaRPr>
          </a:p>
        </p:txBody>
      </p:sp>
    </p:spTree>
    <p:extLst>
      <p:ext uri="{BB962C8B-B14F-4D97-AF65-F5344CB8AC3E}">
        <p14:creationId xmlns:p14="http://schemas.microsoft.com/office/powerpoint/2010/main" val="337082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128436" y="0"/>
            <a:ext cx="7908593" cy="5693867"/>
          </a:xfrm>
          <a:prstGeom prst="rect">
            <a:avLst/>
          </a:prstGeom>
        </p:spPr>
        <p:txBody>
          <a:bodyPr wrap="square">
            <a:spAutoFit/>
          </a:bodyPr>
          <a:lstStyle/>
          <a:p>
            <a:r>
              <a:rPr lang="ja-JP" altLang="en-US" sz="2800" dirty="0">
                <a:solidFill>
                  <a:srgbClr val="FFFFFF"/>
                </a:solidFill>
                <a:latin typeface="SimSun" pitchFamily="2" charset="-122"/>
                <a:ea typeface="SimSun" pitchFamily="2" charset="-122"/>
              </a:rPr>
              <a:t>創世記 </a:t>
            </a:r>
            <a:r>
              <a:rPr lang="en-US" altLang="ja-JP" sz="2800" dirty="0">
                <a:solidFill>
                  <a:srgbClr val="FFFFFF"/>
                </a:solidFill>
                <a:latin typeface="SimSun" pitchFamily="2" charset="-122"/>
                <a:ea typeface="SimSun" pitchFamily="2" charset="-122"/>
              </a:rPr>
              <a:t>39:1-</a:t>
            </a:r>
            <a:r>
              <a:rPr lang="en-US" altLang="ja-JP" sz="2800" dirty="0" smtClean="0">
                <a:solidFill>
                  <a:srgbClr val="FFFFFF"/>
                </a:solidFill>
                <a:latin typeface="SimSun" pitchFamily="2" charset="-122"/>
                <a:ea typeface="SimSun" pitchFamily="2" charset="-122"/>
              </a:rPr>
              <a:t>12</a:t>
            </a:r>
            <a:r>
              <a:rPr lang="zh-TW" altLang="en-US" sz="2800" u="sng" dirty="0" smtClean="0">
                <a:solidFill>
                  <a:srgbClr val="FFFFFF"/>
                </a:solidFill>
                <a:latin typeface="SimSun" pitchFamily="2" charset="-122"/>
                <a:ea typeface="SimSun" pitchFamily="2" charset="-122"/>
              </a:rPr>
              <a:t>約瑟</a:t>
            </a:r>
            <a:r>
              <a:rPr lang="zh-TW" altLang="en-US" sz="2800" dirty="0" smtClean="0">
                <a:solidFill>
                  <a:srgbClr val="FFFFFF"/>
                </a:solidFill>
                <a:latin typeface="SimSun" pitchFamily="2" charset="-122"/>
                <a:ea typeface="SimSun" pitchFamily="2" charset="-122"/>
              </a:rPr>
              <a:t>被帶下</a:t>
            </a:r>
            <a:r>
              <a:rPr lang="zh-TW" altLang="en-US" sz="2800" u="sng" dirty="0" smtClean="0">
                <a:solidFill>
                  <a:srgbClr val="FFFFFF"/>
                </a:solidFill>
                <a:latin typeface="SimSun" pitchFamily="2" charset="-122"/>
                <a:ea typeface="SimSun" pitchFamily="2" charset="-122"/>
              </a:rPr>
              <a:t>埃及</a:t>
            </a:r>
            <a:r>
              <a:rPr lang="zh-TW" altLang="en-US" sz="2800" dirty="0" smtClean="0">
                <a:solidFill>
                  <a:srgbClr val="FFFFFF"/>
                </a:solidFill>
                <a:latin typeface="SimSun" pitchFamily="2" charset="-122"/>
                <a:ea typeface="SimSun" pitchFamily="2" charset="-122"/>
              </a:rPr>
              <a:t>去</a:t>
            </a:r>
            <a:r>
              <a:rPr lang="zh-TW" altLang="en-US" sz="2800" dirty="0">
                <a:solidFill>
                  <a:srgbClr val="FFFFFF"/>
                </a:solidFill>
                <a:latin typeface="SimSun" pitchFamily="2" charset="-122"/>
                <a:ea typeface="SimSun" pitchFamily="2" charset="-122"/>
              </a:rPr>
              <a:t>。有一個</a:t>
            </a:r>
            <a:r>
              <a:rPr lang="zh-TW" altLang="en-US" sz="2800" u="sng" dirty="0">
                <a:solidFill>
                  <a:srgbClr val="FFFFFF"/>
                </a:solidFill>
                <a:latin typeface="SimSun" pitchFamily="2" charset="-122"/>
                <a:ea typeface="SimSun" pitchFamily="2" charset="-122"/>
              </a:rPr>
              <a:t>埃及</a:t>
            </a:r>
            <a:r>
              <a:rPr lang="zh-TW" altLang="en-US" sz="2800" dirty="0">
                <a:solidFill>
                  <a:srgbClr val="FFFFFF"/>
                </a:solidFill>
                <a:latin typeface="SimSun" pitchFamily="2" charset="-122"/>
                <a:ea typeface="SimSun" pitchFamily="2" charset="-122"/>
              </a:rPr>
              <a:t>人，是法老的內臣護衛長</a:t>
            </a:r>
            <a:r>
              <a:rPr lang="zh-TW" altLang="en-US" sz="2800" u="sng" dirty="0">
                <a:solidFill>
                  <a:srgbClr val="FFFFFF"/>
                </a:solidFill>
                <a:latin typeface="SimSun" pitchFamily="2" charset="-122"/>
                <a:ea typeface="SimSun" pitchFamily="2" charset="-122"/>
              </a:rPr>
              <a:t>波提乏</a:t>
            </a:r>
            <a:r>
              <a:rPr lang="zh-TW" altLang="en-US" sz="2800" dirty="0">
                <a:solidFill>
                  <a:srgbClr val="FFFFFF"/>
                </a:solidFill>
                <a:latin typeface="SimSun" pitchFamily="2" charset="-122"/>
                <a:ea typeface="SimSun" pitchFamily="2" charset="-122"/>
              </a:rPr>
              <a:t>，從那些帶下他來的</a:t>
            </a:r>
            <a:r>
              <a:rPr lang="zh-TW" altLang="en-US" sz="2800" u="sng" dirty="0">
                <a:solidFill>
                  <a:srgbClr val="FFFFFF"/>
                </a:solidFill>
                <a:latin typeface="SimSun" pitchFamily="2" charset="-122"/>
                <a:ea typeface="SimSun" pitchFamily="2" charset="-122"/>
              </a:rPr>
              <a:t>以實瑪利</a:t>
            </a:r>
            <a:r>
              <a:rPr lang="zh-TW" altLang="en-US" sz="2800" dirty="0">
                <a:solidFill>
                  <a:srgbClr val="FFFFFF"/>
                </a:solidFill>
                <a:latin typeface="SimSun" pitchFamily="2" charset="-122"/>
                <a:ea typeface="SimSun" pitchFamily="2" charset="-122"/>
              </a:rPr>
              <a:t>人手下買了他去</a:t>
            </a:r>
            <a:r>
              <a:rPr lang="zh-TW" altLang="en-US" sz="2800" dirty="0" smtClean="0">
                <a:solidFill>
                  <a:srgbClr val="FFFFFF"/>
                </a:solidFill>
                <a:latin typeface="SimSun" pitchFamily="2" charset="-122"/>
                <a:ea typeface="SimSun" pitchFamily="2" charset="-122"/>
              </a:rPr>
              <a:t>。</a:t>
            </a:r>
            <a:r>
              <a:rPr lang="en-US" altLang="zh-TW" sz="2800" b="1" baseline="30000" dirty="0" smtClean="0">
                <a:solidFill>
                  <a:srgbClr val="FFFFFF"/>
                </a:solidFill>
                <a:latin typeface="SimSun" pitchFamily="2" charset="-122"/>
                <a:ea typeface="SimSun" pitchFamily="2" charset="-122"/>
              </a:rPr>
              <a:t>2</a:t>
            </a:r>
            <a:r>
              <a:rPr lang="en-US" altLang="zh-TW" sz="2800" b="1" baseline="30000" dirty="0">
                <a:solidFill>
                  <a:srgbClr val="FFFFFF"/>
                </a:solidFill>
                <a:latin typeface="SimSun" pitchFamily="2" charset="-122"/>
                <a:ea typeface="SimSun" pitchFamily="2" charset="-122"/>
              </a:rPr>
              <a:t> </a:t>
            </a:r>
            <a:r>
              <a:rPr lang="zh-TW" altLang="en-US" sz="2800" u="sng" dirty="0">
                <a:solidFill>
                  <a:srgbClr val="FFFFFF"/>
                </a:solidFill>
                <a:latin typeface="SimSun" pitchFamily="2" charset="-122"/>
                <a:ea typeface="SimSun" pitchFamily="2" charset="-122"/>
              </a:rPr>
              <a:t>約瑟</a:t>
            </a:r>
            <a:r>
              <a:rPr lang="zh-TW" altLang="en-US" sz="2800" dirty="0">
                <a:solidFill>
                  <a:srgbClr val="FFFFFF"/>
                </a:solidFill>
                <a:latin typeface="SimSun" pitchFamily="2" charset="-122"/>
                <a:ea typeface="SimSun" pitchFamily="2" charset="-122"/>
              </a:rPr>
              <a:t>住在他主人</a:t>
            </a:r>
            <a:r>
              <a:rPr lang="zh-TW" altLang="en-US" sz="2800" u="sng" dirty="0">
                <a:solidFill>
                  <a:srgbClr val="FFFFFF"/>
                </a:solidFill>
                <a:latin typeface="SimSun" pitchFamily="2" charset="-122"/>
                <a:ea typeface="SimSun" pitchFamily="2" charset="-122"/>
              </a:rPr>
              <a:t>埃及</a:t>
            </a:r>
            <a:r>
              <a:rPr lang="zh-TW" altLang="en-US" sz="2800" dirty="0">
                <a:solidFill>
                  <a:srgbClr val="FFFFFF"/>
                </a:solidFill>
                <a:latin typeface="SimSun" pitchFamily="2" charset="-122"/>
                <a:ea typeface="SimSun" pitchFamily="2" charset="-122"/>
              </a:rPr>
              <a:t>人的家中，耶和華與他同在，他就百事順利</a:t>
            </a:r>
            <a:r>
              <a:rPr lang="zh-TW" altLang="en-US" sz="2800" dirty="0" smtClean="0">
                <a:solidFill>
                  <a:srgbClr val="FFFFFF"/>
                </a:solidFill>
                <a:latin typeface="SimSun" pitchFamily="2" charset="-122"/>
                <a:ea typeface="SimSun" pitchFamily="2" charset="-122"/>
              </a:rPr>
              <a:t>。</a:t>
            </a:r>
            <a:r>
              <a:rPr lang="en-US" altLang="zh-TW" sz="2800" b="1" baseline="30000" dirty="0" smtClean="0">
                <a:solidFill>
                  <a:srgbClr val="FFFFFF"/>
                </a:solidFill>
                <a:latin typeface="SimSun" pitchFamily="2" charset="-122"/>
                <a:ea typeface="SimSun" pitchFamily="2" charset="-122"/>
              </a:rPr>
              <a:t>3</a:t>
            </a:r>
            <a:r>
              <a:rPr lang="en-US" altLang="zh-TW" sz="2800" b="1" baseline="30000" dirty="0">
                <a:solidFill>
                  <a:srgbClr val="FFFFFF"/>
                </a:solidFill>
                <a:latin typeface="SimSun" pitchFamily="2" charset="-122"/>
                <a:ea typeface="SimSun" pitchFamily="2" charset="-122"/>
              </a:rPr>
              <a:t> </a:t>
            </a:r>
            <a:r>
              <a:rPr lang="zh-TW" altLang="en-US" sz="2800" dirty="0">
                <a:solidFill>
                  <a:srgbClr val="FFFFFF"/>
                </a:solidFill>
                <a:latin typeface="SimSun" pitchFamily="2" charset="-122"/>
                <a:ea typeface="SimSun" pitchFamily="2" charset="-122"/>
              </a:rPr>
              <a:t>他主人見耶和華與他同在，又見耶和華使他手裡所辦的盡都順利</a:t>
            </a:r>
            <a:r>
              <a:rPr lang="zh-TW" altLang="en-US" sz="2800" dirty="0" smtClean="0">
                <a:solidFill>
                  <a:srgbClr val="FFFFFF"/>
                </a:solidFill>
                <a:latin typeface="SimSun" pitchFamily="2" charset="-122"/>
                <a:ea typeface="SimSun" pitchFamily="2" charset="-122"/>
              </a:rPr>
              <a:t>，</a:t>
            </a:r>
            <a:r>
              <a:rPr lang="en-US" altLang="zh-TW" sz="2800" b="1" baseline="30000" dirty="0" smtClean="0">
                <a:solidFill>
                  <a:srgbClr val="FFFFFF"/>
                </a:solidFill>
                <a:latin typeface="SimSun" pitchFamily="2" charset="-122"/>
                <a:ea typeface="SimSun" pitchFamily="2" charset="-122"/>
              </a:rPr>
              <a:t>4</a:t>
            </a:r>
            <a:r>
              <a:rPr lang="en-US" altLang="zh-TW" sz="2800" b="1" baseline="30000" dirty="0">
                <a:solidFill>
                  <a:srgbClr val="FFFFFF"/>
                </a:solidFill>
                <a:latin typeface="SimSun" pitchFamily="2" charset="-122"/>
                <a:ea typeface="SimSun" pitchFamily="2" charset="-122"/>
              </a:rPr>
              <a:t> </a:t>
            </a:r>
            <a:r>
              <a:rPr lang="zh-TW" altLang="en-US" sz="2800" u="sng" dirty="0">
                <a:solidFill>
                  <a:srgbClr val="FFFFFF"/>
                </a:solidFill>
                <a:latin typeface="SimSun" pitchFamily="2" charset="-122"/>
                <a:ea typeface="SimSun" pitchFamily="2" charset="-122"/>
              </a:rPr>
              <a:t>約瑟</a:t>
            </a:r>
            <a:r>
              <a:rPr lang="zh-TW" altLang="en-US" sz="2800" dirty="0">
                <a:solidFill>
                  <a:srgbClr val="FFFFFF"/>
                </a:solidFill>
                <a:latin typeface="SimSun" pitchFamily="2" charset="-122"/>
                <a:ea typeface="SimSun" pitchFamily="2" charset="-122"/>
              </a:rPr>
              <a:t>就在主人眼前蒙恩，伺候他主人，並且主人派他管理家務，把一切所有的都交在他手裡</a:t>
            </a:r>
            <a:r>
              <a:rPr lang="zh-TW" altLang="en-US" sz="2800" dirty="0" smtClean="0">
                <a:solidFill>
                  <a:srgbClr val="FFFFFF"/>
                </a:solidFill>
                <a:latin typeface="SimSun" pitchFamily="2" charset="-122"/>
                <a:ea typeface="SimSun" pitchFamily="2" charset="-122"/>
              </a:rPr>
              <a:t>。</a:t>
            </a:r>
            <a:r>
              <a:rPr lang="en-US" altLang="zh-TW" sz="2800" b="1" baseline="30000" dirty="0" smtClean="0">
                <a:solidFill>
                  <a:srgbClr val="FFFFFF"/>
                </a:solidFill>
                <a:latin typeface="SimSun" pitchFamily="2" charset="-122"/>
                <a:ea typeface="SimSun" pitchFamily="2" charset="-122"/>
              </a:rPr>
              <a:t>5</a:t>
            </a:r>
            <a:r>
              <a:rPr lang="en-US" altLang="zh-TW" sz="2800" b="1" baseline="30000" dirty="0">
                <a:solidFill>
                  <a:srgbClr val="FFFFFF"/>
                </a:solidFill>
                <a:latin typeface="SimSun" pitchFamily="2" charset="-122"/>
                <a:ea typeface="SimSun" pitchFamily="2" charset="-122"/>
              </a:rPr>
              <a:t> </a:t>
            </a:r>
            <a:r>
              <a:rPr lang="zh-TW" altLang="en-US" sz="2800" dirty="0">
                <a:solidFill>
                  <a:srgbClr val="FFFFFF"/>
                </a:solidFill>
                <a:latin typeface="SimSun" pitchFamily="2" charset="-122"/>
                <a:ea typeface="SimSun" pitchFamily="2" charset="-122"/>
              </a:rPr>
              <a:t>自從主人派</a:t>
            </a:r>
            <a:r>
              <a:rPr lang="zh-TW" altLang="en-US" sz="2800" u="sng" dirty="0">
                <a:solidFill>
                  <a:srgbClr val="FFFFFF"/>
                </a:solidFill>
                <a:latin typeface="SimSun" pitchFamily="2" charset="-122"/>
                <a:ea typeface="SimSun" pitchFamily="2" charset="-122"/>
              </a:rPr>
              <a:t>約瑟</a:t>
            </a:r>
            <a:r>
              <a:rPr lang="zh-TW" altLang="en-US" sz="2800" dirty="0">
                <a:solidFill>
                  <a:srgbClr val="FFFFFF"/>
                </a:solidFill>
                <a:latin typeface="SimSun" pitchFamily="2" charset="-122"/>
                <a:ea typeface="SimSun" pitchFamily="2" charset="-122"/>
              </a:rPr>
              <a:t>管理家務和他一切所有的，耶和華就因</a:t>
            </a:r>
            <a:r>
              <a:rPr lang="zh-TW" altLang="en-US" sz="2800" u="sng" dirty="0">
                <a:solidFill>
                  <a:srgbClr val="FFFFFF"/>
                </a:solidFill>
                <a:latin typeface="SimSun" pitchFamily="2" charset="-122"/>
                <a:ea typeface="SimSun" pitchFamily="2" charset="-122"/>
              </a:rPr>
              <a:t>約瑟</a:t>
            </a:r>
            <a:r>
              <a:rPr lang="zh-TW" altLang="en-US" sz="2800" dirty="0">
                <a:solidFill>
                  <a:srgbClr val="FFFFFF"/>
                </a:solidFill>
                <a:latin typeface="SimSun" pitchFamily="2" charset="-122"/>
                <a:ea typeface="SimSun" pitchFamily="2" charset="-122"/>
              </a:rPr>
              <a:t>的緣故賜福於那</a:t>
            </a:r>
            <a:r>
              <a:rPr lang="zh-TW" altLang="en-US" sz="2800" u="sng" dirty="0">
                <a:solidFill>
                  <a:srgbClr val="FFFFFF"/>
                </a:solidFill>
                <a:latin typeface="SimSun" pitchFamily="2" charset="-122"/>
                <a:ea typeface="SimSun" pitchFamily="2" charset="-122"/>
              </a:rPr>
              <a:t>埃及</a:t>
            </a:r>
            <a:r>
              <a:rPr lang="zh-TW" altLang="en-US" sz="2800" dirty="0">
                <a:solidFill>
                  <a:srgbClr val="FFFFFF"/>
                </a:solidFill>
                <a:latin typeface="SimSun" pitchFamily="2" charset="-122"/>
                <a:ea typeface="SimSun" pitchFamily="2" charset="-122"/>
              </a:rPr>
              <a:t>人的家；凡家裡和田間一切所有的，都蒙耶和華賜福。 </a:t>
            </a:r>
            <a:r>
              <a:rPr lang="en-US" altLang="zh-TW" sz="2800" b="1" baseline="30000" dirty="0">
                <a:solidFill>
                  <a:srgbClr val="FFFFFF"/>
                </a:solidFill>
                <a:latin typeface="SimSun" pitchFamily="2" charset="-122"/>
                <a:ea typeface="SimSun" pitchFamily="2" charset="-122"/>
              </a:rPr>
              <a:t>6 </a:t>
            </a:r>
            <a:r>
              <a:rPr lang="zh-TW" altLang="en-US" sz="2800" u="sng" dirty="0">
                <a:solidFill>
                  <a:srgbClr val="FFFFFF"/>
                </a:solidFill>
                <a:latin typeface="SimSun" pitchFamily="2" charset="-122"/>
                <a:ea typeface="SimSun" pitchFamily="2" charset="-122"/>
              </a:rPr>
              <a:t>波提乏</a:t>
            </a:r>
            <a:r>
              <a:rPr lang="zh-TW" altLang="en-US" sz="2800" dirty="0">
                <a:solidFill>
                  <a:srgbClr val="FFFFFF"/>
                </a:solidFill>
                <a:latin typeface="SimSun" pitchFamily="2" charset="-122"/>
                <a:ea typeface="SimSun" pitchFamily="2" charset="-122"/>
              </a:rPr>
              <a:t>將一切所有的都交在</a:t>
            </a:r>
            <a:r>
              <a:rPr lang="zh-TW" altLang="en-US" sz="2800" u="sng" dirty="0">
                <a:solidFill>
                  <a:srgbClr val="FFFFFF"/>
                </a:solidFill>
                <a:latin typeface="SimSun" pitchFamily="2" charset="-122"/>
                <a:ea typeface="SimSun" pitchFamily="2" charset="-122"/>
              </a:rPr>
              <a:t>約瑟</a:t>
            </a:r>
            <a:r>
              <a:rPr lang="zh-TW" altLang="en-US" sz="2800" dirty="0">
                <a:solidFill>
                  <a:srgbClr val="FFFFFF"/>
                </a:solidFill>
                <a:latin typeface="SimSun" pitchFamily="2" charset="-122"/>
                <a:ea typeface="SimSun" pitchFamily="2" charset="-122"/>
              </a:rPr>
              <a:t>的手中，除了自己所吃的飯，別的事一概不知。</a:t>
            </a:r>
            <a:r>
              <a:rPr lang="zh-TW" altLang="en-US" sz="2800" u="sng" dirty="0">
                <a:solidFill>
                  <a:srgbClr val="FFFFFF"/>
                </a:solidFill>
                <a:latin typeface="SimSun" pitchFamily="2" charset="-122"/>
                <a:ea typeface="SimSun" pitchFamily="2" charset="-122"/>
              </a:rPr>
              <a:t>約瑟</a:t>
            </a:r>
            <a:r>
              <a:rPr lang="zh-TW" altLang="en-US" sz="2800" dirty="0">
                <a:solidFill>
                  <a:srgbClr val="FFFFFF"/>
                </a:solidFill>
                <a:latin typeface="SimSun" pitchFamily="2" charset="-122"/>
                <a:ea typeface="SimSun" pitchFamily="2" charset="-122"/>
              </a:rPr>
              <a:t>原來秀雅俊美。</a:t>
            </a:r>
            <a:endParaRPr lang="en-US" sz="2800" dirty="0">
              <a:solidFill>
                <a:srgbClr val="FFFFFF"/>
              </a:solidFill>
              <a:latin typeface="SimSun" pitchFamily="2" charset="-122"/>
              <a:ea typeface="SimSun" pitchFamily="2" charset="-122"/>
            </a:endParaRPr>
          </a:p>
        </p:txBody>
      </p:sp>
    </p:spTree>
    <p:extLst>
      <p:ext uri="{BB962C8B-B14F-4D97-AF65-F5344CB8AC3E}">
        <p14:creationId xmlns:p14="http://schemas.microsoft.com/office/powerpoint/2010/main" val="1959159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ssic Photo 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3.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4657</TotalTime>
  <Words>1656</Words>
  <Application>Microsoft Macintosh PowerPoint</Application>
  <PresentationFormat>On-screen Show (16:10)</PresentationFormat>
  <Paragraphs>168</Paragraphs>
  <Slides>26</Slides>
  <Notes>25</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Twilight</vt:lpstr>
      <vt:lpstr>Classic Photo Album</vt:lpstr>
      <vt:lpstr>Advantage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我为什么管不住我的口？</vt:lpstr>
      <vt:lpstr> 口中之恶</vt:lpstr>
      <vt:lpstr> </vt:lpstr>
      <vt:lpstr> 心的流露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 Jiang</dc:creator>
  <cp:lastModifiedBy>Kunming Su</cp:lastModifiedBy>
  <cp:revision>119</cp:revision>
  <cp:lastPrinted>2016-06-04T18:15:16Z</cp:lastPrinted>
  <dcterms:created xsi:type="dcterms:W3CDTF">2016-04-20T14:44:41Z</dcterms:created>
  <dcterms:modified xsi:type="dcterms:W3CDTF">2016-07-23T19:53:26Z</dcterms:modified>
</cp:coreProperties>
</file>