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20"/>
  </p:notesMasterIdLst>
  <p:handoutMasterIdLst>
    <p:handoutMasterId r:id="rId21"/>
  </p:handoutMasterIdLst>
  <p:sldIdLst>
    <p:sldId id="294" r:id="rId2"/>
    <p:sldId id="304" r:id="rId3"/>
    <p:sldId id="261" r:id="rId4"/>
    <p:sldId id="310" r:id="rId5"/>
    <p:sldId id="320" r:id="rId6"/>
    <p:sldId id="321" r:id="rId7"/>
    <p:sldId id="322" r:id="rId8"/>
    <p:sldId id="323" r:id="rId9"/>
    <p:sldId id="311" r:id="rId10"/>
    <p:sldId id="324" r:id="rId11"/>
    <p:sldId id="306" r:id="rId12"/>
    <p:sldId id="319" r:id="rId13"/>
    <p:sldId id="325" r:id="rId14"/>
    <p:sldId id="326" r:id="rId15"/>
    <p:sldId id="317" r:id="rId16"/>
    <p:sldId id="308" r:id="rId17"/>
    <p:sldId id="307" r:id="rId18"/>
    <p:sldId id="327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72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4B9C-5933-8849-8BFF-78FD4642F5A3}" type="datetimeFigureOut">
              <a:rPr lang="en-US" smtClean="0"/>
              <a:t>6/3/16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BE138-CBF3-2E42-A94B-E7BE390F3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DFFAE-0E0F-0B49-BDFF-8AF2891848CF}" type="datetimeFigureOut">
              <a:rPr lang="en-US" smtClean="0"/>
              <a:t>6/3/16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0230F-B426-314B-9108-A0635C10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H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zh-CH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：经文：</a:t>
            </a:r>
            <a:endParaRPr lang="zh-CH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HT" sz="3600" dirty="0" smtClean="0"/>
              <a:t>4:26 </a:t>
            </a:r>
            <a:r>
              <a:rPr lang="zh-CHT" altLang="en-US" sz="3600" dirty="0" smtClean="0"/>
              <a:t>塞特也生了一個兒子，起名叫以挪士。那時候，人才求告耶和華的名。以諾瑪土撒拉挪亞閃他拉</a:t>
            </a:r>
            <a:endParaRPr lang="en-US" altLang="zh-CN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HT" sz="3600" dirty="0" smtClean="0"/>
              <a:t>4:26 </a:t>
            </a:r>
            <a:r>
              <a:rPr lang="zh-CHT" altLang="en-US" sz="3600" dirty="0" smtClean="0"/>
              <a:t>塞特也生了一個兒子，起名叫以挪士。那時候，人才求告耶和華的名。以諾瑪土撒拉挪亞閃他拉</a:t>
            </a:r>
            <a:endParaRPr lang="en-US" altLang="zh-CN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91BF6-0E93-384B-B229-4D7F25F56C2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H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H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以弗所書</a:t>
            </a:r>
            <a:r>
              <a:rPr lang="en-US" altLang="zh-CN" sz="3200" dirty="0" smtClean="0">
                <a:solidFill>
                  <a:srgbClr val="FFFFFF"/>
                </a:solidFill>
              </a:rPr>
              <a:t>4:4 </a:t>
            </a:r>
            <a:r>
              <a:rPr lang="zh-CN" altLang="en-US" sz="3200" dirty="0" smtClean="0">
                <a:solidFill>
                  <a:srgbClr val="FFFFFF"/>
                </a:solidFill>
              </a:rPr>
              <a:t>身體只有一個，聖靈只有一個，正如你們蒙召同有一個指望； </a:t>
            </a:r>
            <a:r>
              <a:rPr lang="en-US" altLang="zh-CN" sz="3200" dirty="0" smtClean="0">
                <a:solidFill>
                  <a:srgbClr val="FFFFFF"/>
                </a:solidFill>
              </a:rPr>
              <a:t>5 </a:t>
            </a:r>
            <a:r>
              <a:rPr lang="zh-CN" altLang="en-US" sz="3200" dirty="0" smtClean="0">
                <a:solidFill>
                  <a:srgbClr val="FFFFFF"/>
                </a:solidFill>
              </a:rPr>
              <a:t>一主，一信，一洗， </a:t>
            </a:r>
            <a:r>
              <a:rPr lang="en-US" altLang="zh-CN" sz="3200" dirty="0" smtClean="0">
                <a:solidFill>
                  <a:srgbClr val="FFFFFF"/>
                </a:solidFill>
              </a:rPr>
              <a:t>6 </a:t>
            </a:r>
            <a:r>
              <a:rPr lang="zh-CN" altLang="en-US" sz="3200" dirty="0" smtClean="0">
                <a:solidFill>
                  <a:srgbClr val="FFFFFF"/>
                </a:solidFill>
              </a:rPr>
              <a:t>一神，就是眾人的父，超乎眾人之上，貫乎眾人之中，也住在眾人之內。 </a:t>
            </a:r>
            <a:r>
              <a:rPr lang="en-US" altLang="zh-CN" sz="3200" dirty="0" smtClean="0">
                <a:solidFill>
                  <a:srgbClr val="FFFFFF"/>
                </a:solidFill>
              </a:rPr>
              <a:t>7 </a:t>
            </a:r>
            <a:r>
              <a:rPr lang="zh-CN" altLang="en-US" sz="3200" dirty="0" smtClean="0">
                <a:solidFill>
                  <a:srgbClr val="FFFFFF"/>
                </a:solidFill>
              </a:rPr>
              <a:t>我們各人蒙恩，都是照基督所量給各人的恩賜。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哥</a:t>
            </a:r>
            <a:r>
              <a:rPr lang="zh-CN" altLang="en-US" sz="3200" dirty="0" smtClean="0">
                <a:solidFill>
                  <a:srgbClr val="FFFFFF"/>
                </a:solidFill>
              </a:rPr>
              <a:t>林多前書</a:t>
            </a:r>
            <a:r>
              <a:rPr lang="en-US" altLang="zh-CN" sz="3200" dirty="0" smtClean="0">
                <a:solidFill>
                  <a:srgbClr val="FFFFFF"/>
                </a:solidFill>
              </a:rPr>
              <a:t>7:23 </a:t>
            </a:r>
            <a:r>
              <a:rPr lang="zh-CN" altLang="en-US" sz="3200" dirty="0" smtClean="0">
                <a:solidFill>
                  <a:srgbClr val="FFFFFF"/>
                </a:solidFill>
              </a:rPr>
              <a:t>你們是重價買來的，不要做人的奴僕。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en-US" altLang="zh-CN" sz="3200" dirty="0" smtClean="0">
                <a:solidFill>
                  <a:srgbClr val="FFFFFF"/>
                </a:solidFill>
              </a:rPr>
              <a:t>11:23 </a:t>
            </a:r>
            <a:r>
              <a:rPr lang="zh-CN" altLang="en-US" sz="3200" dirty="0" smtClean="0">
                <a:solidFill>
                  <a:srgbClr val="FFFFFF"/>
                </a:solidFill>
              </a:rPr>
              <a:t>我當日傳給你們的，原是從主領受的，就是主耶穌被賣的那一夜，拿起餅來， </a:t>
            </a:r>
            <a:r>
              <a:rPr lang="en-US" altLang="zh-CN" sz="3200" dirty="0" smtClean="0">
                <a:solidFill>
                  <a:srgbClr val="FFFFFF"/>
                </a:solidFill>
              </a:rPr>
              <a:t>24 </a:t>
            </a:r>
            <a:r>
              <a:rPr lang="zh-CN" altLang="en-US" sz="3200" dirty="0" smtClean="0">
                <a:solidFill>
                  <a:srgbClr val="FFFFFF"/>
                </a:solidFill>
              </a:rPr>
              <a:t>祝謝了，就掰開，說：「這是我的身體，為你們捨</a:t>
            </a:r>
            <a:r>
              <a:rPr lang="en-US" altLang="zh-CN" sz="3200" dirty="0" smtClean="0">
                <a:solidFill>
                  <a:srgbClr val="FFFFFF"/>
                </a:solidFill>
              </a:rPr>
              <a:t>[b]</a:t>
            </a:r>
            <a:r>
              <a:rPr lang="zh-CN" altLang="en-US" sz="3200" dirty="0" smtClean="0">
                <a:solidFill>
                  <a:srgbClr val="FFFFFF"/>
                </a:solidFill>
              </a:rPr>
              <a:t>的。你們應當如此行，為的是記念我。」 </a:t>
            </a:r>
            <a:r>
              <a:rPr lang="en-US" altLang="zh-CN" sz="3200" dirty="0" smtClean="0">
                <a:solidFill>
                  <a:srgbClr val="FFFFFF"/>
                </a:solidFill>
              </a:rPr>
              <a:t>25 </a:t>
            </a:r>
            <a:r>
              <a:rPr lang="zh-CN" altLang="en-US" sz="3200" dirty="0" smtClean="0">
                <a:solidFill>
                  <a:srgbClr val="FFFFFF"/>
                </a:solidFill>
              </a:rPr>
              <a:t>飯後，也照樣拿起杯來，說：「這杯是用我的血所立的新約。你們每逢喝的時候，要如此行，為的是記念我。」 </a:t>
            </a:r>
            <a:r>
              <a:rPr lang="en-US" altLang="zh-CN" sz="3200" dirty="0" smtClean="0">
                <a:solidFill>
                  <a:srgbClr val="FFFFFF"/>
                </a:solidFill>
              </a:rPr>
              <a:t>26 </a:t>
            </a:r>
            <a:r>
              <a:rPr lang="zh-CN" altLang="en-US" sz="3200" dirty="0" smtClean="0">
                <a:solidFill>
                  <a:srgbClr val="FFFFFF"/>
                </a:solidFill>
              </a:rPr>
              <a:t>你們每逢吃這餅、喝這杯，是表明主的死，直等到他來。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27 </a:t>
            </a:r>
            <a:r>
              <a:rPr lang="zh-CN" altLang="en-US" sz="3200" dirty="0" smtClean="0">
                <a:solidFill>
                  <a:srgbClr val="FFFFFF"/>
                </a:solidFill>
              </a:rPr>
              <a:t>所以，無論何人，不按理吃主的餅、喝主的杯，就是干犯主的身、主的血了。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28 </a:t>
            </a:r>
            <a:r>
              <a:rPr lang="zh-CN" altLang="en-US" sz="3200" dirty="0" smtClean="0">
                <a:solidFill>
                  <a:srgbClr val="FFFFFF"/>
                </a:solidFill>
              </a:rPr>
              <a:t>人應當自己省察，然後吃這餅、喝這杯。 </a:t>
            </a:r>
            <a:r>
              <a:rPr lang="en-US" altLang="zh-CN" sz="3200" dirty="0" smtClean="0">
                <a:solidFill>
                  <a:srgbClr val="FFFFFF"/>
                </a:solidFill>
              </a:rPr>
              <a:t>29 </a:t>
            </a:r>
            <a:r>
              <a:rPr lang="zh-CN" altLang="en-US" sz="3200" dirty="0" smtClean="0">
                <a:solidFill>
                  <a:srgbClr val="FFFFFF"/>
                </a:solidFill>
              </a:rPr>
              <a:t>因為人吃喝，若不分辨是主的身體，就是吃喝自己的罪了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（神的供应）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marL="0" lvl="1">
              <a:defRPr/>
            </a:pPr>
            <a:r>
              <a:rPr lang="zh-CN" altLang="en-US" sz="3200" dirty="0" smtClean="0">
                <a:solidFill>
                  <a:srgbClr val="FFFFFF"/>
                </a:solidFill>
              </a:rPr>
              <a:t>约翰</a:t>
            </a:r>
            <a:r>
              <a:rPr lang="en-US" altLang="zh-CN" sz="3200" dirty="0" smtClean="0">
                <a:solidFill>
                  <a:srgbClr val="FFFFFF"/>
                </a:solidFill>
              </a:rPr>
              <a:t>6:</a:t>
            </a:r>
            <a:r>
              <a:rPr lang="en-US" altLang="zh-TW" sz="3200" dirty="0" smtClean="0">
                <a:solidFill>
                  <a:srgbClr val="FFFFFF"/>
                </a:solidFill>
              </a:rPr>
              <a:t>35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耶稣说：“我就是生命的粮。到我这里来的，必定不饿；信我的，永远不渴。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36 </a:t>
            </a:r>
            <a:r>
              <a:rPr lang="zh-TW" altLang="en-US" sz="3200" dirty="0" smtClean="0">
                <a:solidFill>
                  <a:srgbClr val="FFFFFF"/>
                </a:solidFill>
              </a:rPr>
              <a:t>只是我对你们说过，你们已经看见我，还是不信。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37 </a:t>
            </a:r>
            <a:r>
              <a:rPr lang="zh-TW" altLang="en-US" sz="3200" dirty="0" smtClean="0">
                <a:solidFill>
                  <a:srgbClr val="FFFFFF"/>
                </a:solidFill>
              </a:rPr>
              <a:t>凡父所赐给我的人，必到我这里来；到我这里来的，我总不丢弃他。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38 </a:t>
            </a:r>
            <a:r>
              <a:rPr lang="zh-TW" altLang="en-US" sz="3200" dirty="0" smtClean="0">
                <a:solidFill>
                  <a:srgbClr val="FFFFFF"/>
                </a:solidFill>
              </a:rPr>
              <a:t>因为我从天上降下来，不是要按自己的意思行，乃是要按那差我来者的意思行。 </a:t>
            </a:r>
            <a:r>
              <a:rPr lang="en-US" altLang="zh-TW" sz="3200" dirty="0" smtClean="0">
                <a:solidFill>
                  <a:srgbClr val="FFFFFF"/>
                </a:solidFill>
              </a:rPr>
              <a:t>39 </a:t>
            </a:r>
            <a:r>
              <a:rPr lang="zh-TW" altLang="en-US" sz="3200" dirty="0" smtClean="0">
                <a:solidFill>
                  <a:srgbClr val="FFFFFF"/>
                </a:solidFill>
              </a:rPr>
              <a:t>差我来者的意思就是：他所赐给我的，叫我一个也不失落，在末日却叫他复活。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40 </a:t>
            </a:r>
            <a:r>
              <a:rPr lang="zh-TW" altLang="en-US" sz="3200" dirty="0" smtClean="0">
                <a:solidFill>
                  <a:srgbClr val="FFFFFF"/>
                </a:solidFill>
              </a:rPr>
              <a:t>因为我父的意思是叫一切见子而信的人得永生，并且在末日我要叫他复活。” 犹太人议论主 </a:t>
            </a:r>
            <a:r>
              <a:rPr lang="en-US" altLang="zh-TW" sz="3200" dirty="0" smtClean="0">
                <a:solidFill>
                  <a:srgbClr val="FFFFFF"/>
                </a:solidFill>
              </a:rPr>
              <a:t>41 </a:t>
            </a:r>
            <a:r>
              <a:rPr lang="zh-TW" altLang="en-US" sz="3200" dirty="0" smtClean="0">
                <a:solidFill>
                  <a:srgbClr val="FFFFFF"/>
                </a:solidFill>
              </a:rPr>
              <a:t>犹太人因为耶稣说“我是从天上降下来的粮”，就私下议论他， </a:t>
            </a:r>
            <a:r>
              <a:rPr lang="en-US" altLang="zh-TW" sz="3200" dirty="0" smtClean="0">
                <a:solidFill>
                  <a:srgbClr val="FFFFFF"/>
                </a:solidFill>
              </a:rPr>
              <a:t>42 </a:t>
            </a:r>
            <a:r>
              <a:rPr lang="zh-TW" altLang="en-US" sz="3200" dirty="0" smtClean="0">
                <a:solidFill>
                  <a:srgbClr val="FFFFFF"/>
                </a:solidFill>
              </a:rPr>
              <a:t>说：“这不是约瑟的儿子耶稣吗？他的父母我们岂不认得吗？他如今怎么说‘我是从天上降下来的’呢？”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43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耶稣回答说：“你们不要大家议论。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44 </a:t>
            </a:r>
            <a:r>
              <a:rPr lang="zh-TW" altLang="en-US" sz="3200" dirty="0" smtClean="0">
                <a:solidFill>
                  <a:srgbClr val="FFFFFF"/>
                </a:solidFill>
              </a:rPr>
              <a:t>若不是差我来的父吸引人，就没有能到我这里来的；到我这里来的，在末日我要叫他复活。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45 </a:t>
            </a:r>
            <a:r>
              <a:rPr lang="zh-TW" altLang="en-US" sz="3200" dirty="0" smtClean="0">
                <a:solidFill>
                  <a:srgbClr val="FFFFFF"/>
                </a:solidFill>
              </a:rPr>
              <a:t>在先知书上写着说：‘他们都要蒙神的教训。’凡听见父之教训又学习的，就到我这里来。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46 </a:t>
            </a:r>
            <a:r>
              <a:rPr lang="zh-TW" altLang="en-US" sz="3200" dirty="0" smtClean="0">
                <a:solidFill>
                  <a:srgbClr val="FFFFFF"/>
                </a:solidFill>
              </a:rPr>
              <a:t>这不是说有人看见过父，唯独从神来的，他看见过父。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47 </a:t>
            </a:r>
            <a:r>
              <a:rPr lang="zh-TW" altLang="en-US" sz="3200" dirty="0" smtClean="0">
                <a:solidFill>
                  <a:srgbClr val="FFFFFF"/>
                </a:solidFill>
              </a:rPr>
              <a:t>我实实在在地告诉你们：信的人有永生。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48 </a:t>
            </a:r>
            <a:r>
              <a:rPr lang="zh-TW" altLang="en-US" sz="3200" dirty="0" smtClean="0">
                <a:solidFill>
                  <a:srgbClr val="FFFFFF"/>
                </a:solidFill>
              </a:rPr>
              <a:t>我就是生命的粮。 </a:t>
            </a:r>
            <a:r>
              <a:rPr lang="en-US" altLang="zh-TW" sz="3200" dirty="0" smtClean="0">
                <a:solidFill>
                  <a:srgbClr val="FFFFFF"/>
                </a:solidFill>
              </a:rPr>
              <a:t>49 </a:t>
            </a:r>
            <a:r>
              <a:rPr lang="zh-TW" altLang="en-US" sz="3200" dirty="0" smtClean="0">
                <a:solidFill>
                  <a:srgbClr val="FFFFFF"/>
                </a:solidFill>
              </a:rPr>
              <a:t>你们的祖宗在旷野吃过吗哪，还是死了； </a:t>
            </a:r>
            <a:r>
              <a:rPr lang="en-US" altLang="zh-TW" sz="3200" dirty="0" smtClean="0">
                <a:solidFill>
                  <a:srgbClr val="FFFFFF"/>
                </a:solidFill>
              </a:rPr>
              <a:t>50 </a:t>
            </a:r>
            <a:r>
              <a:rPr lang="zh-TW" altLang="en-US" sz="3200" dirty="0" smtClean="0">
                <a:solidFill>
                  <a:srgbClr val="FFFFFF"/>
                </a:solidFill>
              </a:rPr>
              <a:t>这是从天上降下来的粮，叫人吃了就不死。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51 </a:t>
            </a:r>
            <a:r>
              <a:rPr lang="zh-TW" altLang="en-US" sz="3200" dirty="0" smtClean="0">
                <a:solidFill>
                  <a:srgbClr val="FFFFFF"/>
                </a:solidFill>
              </a:rPr>
              <a:t>我是从天上降下来生命的粮，人若吃这粮，就必永远活着。我所要赐的粮就是我的肉，为世人之生命所赐的。”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52 </a:t>
            </a:r>
            <a:r>
              <a:rPr lang="zh-TW" altLang="en-US" sz="3200" dirty="0" smtClean="0">
                <a:solidFill>
                  <a:srgbClr val="FFFFFF"/>
                </a:solidFill>
              </a:rPr>
              <a:t>因此，犹太人彼此争论说：“这个人怎能把他的肉给我们吃呢？”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53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耶稣说：“我实实在在地告诉你们：你们若不吃人子的肉，不喝人子的血，就没有生命在你们里面。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54 </a:t>
            </a:r>
            <a:r>
              <a:rPr lang="zh-TW" altLang="en-US" sz="3200" dirty="0" smtClean="0">
                <a:solidFill>
                  <a:srgbClr val="FFFFFF"/>
                </a:solidFill>
              </a:rPr>
              <a:t>吃我肉、喝我血的人就有永生，在末日我要叫他复活。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55 </a:t>
            </a:r>
            <a:r>
              <a:rPr lang="zh-TW" altLang="en-US" sz="3200" dirty="0" smtClean="0">
                <a:solidFill>
                  <a:srgbClr val="FFFFFF"/>
                </a:solidFill>
              </a:rPr>
              <a:t>我的肉真是可吃的，我的血真是可喝的。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56 </a:t>
            </a:r>
            <a:r>
              <a:rPr lang="zh-TW" altLang="en-US" sz="3200" dirty="0" smtClean="0">
                <a:solidFill>
                  <a:srgbClr val="FFFFFF"/>
                </a:solidFill>
              </a:rPr>
              <a:t>吃我肉、喝我血的人常在我里面，我也常在他里面。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57 </a:t>
            </a:r>
            <a:r>
              <a:rPr lang="zh-TW" altLang="en-US" sz="3200" dirty="0" smtClean="0">
                <a:solidFill>
                  <a:srgbClr val="FFFFFF"/>
                </a:solidFill>
              </a:rPr>
              <a:t>永活的父怎样差我来，我又因父活着，照样，吃我肉的人也要因我活着。 </a:t>
            </a:r>
            <a:r>
              <a:rPr lang="en-US" altLang="zh-TW" sz="3200" dirty="0" smtClean="0">
                <a:solidFill>
                  <a:srgbClr val="FFFFFF"/>
                </a:solidFill>
              </a:rPr>
              <a:t>58 </a:t>
            </a:r>
            <a:r>
              <a:rPr lang="zh-TW" altLang="en-US" sz="3200" dirty="0" smtClean="0">
                <a:solidFill>
                  <a:srgbClr val="FFFFFF"/>
                </a:solidFill>
              </a:rPr>
              <a:t>这就是从天上降下来的粮。吃这粮的人就永远活着，不像你们的祖宗吃过吗哪还是死了。” </a:t>
            </a:r>
            <a:r>
              <a:rPr lang="en-US" altLang="zh-TW" sz="3200" dirty="0" smtClean="0">
                <a:solidFill>
                  <a:srgbClr val="FFFFFF"/>
                </a:solidFill>
              </a:rPr>
              <a:t>59 </a:t>
            </a:r>
            <a:r>
              <a:rPr lang="zh-TW" altLang="en-US" sz="3200" dirty="0" smtClean="0">
                <a:solidFill>
                  <a:srgbClr val="FFFFFF"/>
                </a:solidFill>
              </a:rPr>
              <a:t>这些话是耶稣在迦百农会堂里教训人说的。 主的话是灵是生命 </a:t>
            </a:r>
            <a:r>
              <a:rPr lang="en-US" altLang="zh-TW" sz="3200" dirty="0" smtClean="0">
                <a:solidFill>
                  <a:srgbClr val="FFFFFF"/>
                </a:solidFill>
              </a:rPr>
              <a:t>60 </a:t>
            </a:r>
            <a:r>
              <a:rPr lang="zh-TW" altLang="en-US" sz="3200" dirty="0" smtClean="0">
                <a:solidFill>
                  <a:srgbClr val="FFFFFF"/>
                </a:solidFill>
              </a:rPr>
              <a:t>他的门徒中有好些人听见了，就说：“这话甚难，谁能听呢？” </a:t>
            </a:r>
            <a:r>
              <a:rPr lang="en-US" altLang="zh-TW" sz="3200" dirty="0" smtClean="0">
                <a:solidFill>
                  <a:srgbClr val="FFFFFF"/>
                </a:solidFill>
              </a:rPr>
              <a:t>61 </a:t>
            </a:r>
            <a:r>
              <a:rPr lang="zh-TW" altLang="en-US" sz="3200" dirty="0" smtClean="0">
                <a:solidFill>
                  <a:srgbClr val="FFFFFF"/>
                </a:solidFill>
              </a:rPr>
              <a:t>耶稣心里知道门徒为这话议论，就对他们说：“这话是叫你们厌弃</a:t>
            </a:r>
            <a:r>
              <a:rPr lang="en-US" altLang="zh-TW" sz="3200" dirty="0" smtClean="0">
                <a:solidFill>
                  <a:srgbClr val="FFFFFF"/>
                </a:solidFill>
              </a:rPr>
              <a:t>[a]</a:t>
            </a:r>
            <a:r>
              <a:rPr lang="zh-TW" altLang="en-US" sz="3200" dirty="0" smtClean="0">
                <a:solidFill>
                  <a:srgbClr val="FFFFFF"/>
                </a:solidFill>
              </a:rPr>
              <a:t>吗？ </a:t>
            </a:r>
            <a:r>
              <a:rPr lang="en-US" altLang="zh-TW" sz="3200" dirty="0" smtClean="0">
                <a:solidFill>
                  <a:srgbClr val="FFFFFF"/>
                </a:solidFill>
              </a:rPr>
              <a:t>62 </a:t>
            </a:r>
            <a:r>
              <a:rPr lang="zh-TW" altLang="en-US" sz="3200" dirty="0" smtClean="0">
                <a:solidFill>
                  <a:srgbClr val="FFFFFF"/>
                </a:solidFill>
              </a:rPr>
              <a:t>倘或你们看见人子升到他原来所在之处，怎么样呢？ </a:t>
            </a:r>
            <a:r>
              <a:rPr lang="en-US" altLang="zh-TW" sz="3200" dirty="0" smtClean="0">
                <a:solidFill>
                  <a:srgbClr val="FFFFFF"/>
                </a:solidFill>
              </a:rPr>
              <a:t>63 </a:t>
            </a:r>
            <a:r>
              <a:rPr lang="zh-TW" altLang="en-US" sz="3200" dirty="0" smtClean="0">
                <a:solidFill>
                  <a:srgbClr val="FFFFFF"/>
                </a:solidFill>
              </a:rPr>
              <a:t>叫人活着的乃是灵，肉体是无益的。我对你们所说的话就是灵，就是生命。</a:t>
            </a:r>
            <a:endParaRPr lang="en-US" altLang="zh-TW" sz="3200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9F6E7-42DA-844C-99F8-F49BA590D8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這些事以後，神要試驗亞伯拉罕，就呼叫他說：「亞伯拉罕！」他說：「我在這裡。」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神說：「你帶著你的兒子，就是你獨生的兒子，你所愛的以撒，往摩利亞地去，在我所要指示你的山上，把他獻為燔祭。」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亞伯拉罕清早起來，備上驢，帶著兩個僕人和他兒子以撒，也劈好了燔祭的柴，就起身往神所指示他的地方去了。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到了第三日，亞伯拉罕舉目遠遠地看見那地方。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亞伯拉罕對他的僕人說：「你們和驢在此等候，我與童子往那裡去拜一拜，就回到你們這裡來。」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亞伯拉罕把燔祭的柴放在他兒子以撒身上，自己手裡拿著火與刀，於是二人同行。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以撒對他父親亞伯拉罕說：「父親哪！」亞伯拉罕說：「我兒，我在這裡。」以撒說：「請看，火與柴都有了，但燔祭的羊羔在哪裡呢？」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亞伯拉罕說：「我兒，神必自己預備做燔祭的羊羔。」於是二人同行。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他們到了神所指示的地方，亞伯拉罕在那裡築壇，把柴擺好，捆綁他的兒子以撒，放在壇的柴上。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亞伯拉罕就伸手拿刀，要殺他的兒子。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耶和華的使者從天上呼叫他說：「亞伯拉罕！亞伯拉罕！」他說：「我在這裡。」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天使說：「你不可在這童子身上下手，一點不可害他。現在我知道你是敬畏神的了，因為你沒有將你的兒子，就是你獨生的兒子，留下不給我。」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亞伯拉罕舉目觀看，不料，有一隻公羊，兩角扣在稠密的小樹中。亞伯拉罕就取了那隻公羊來，獻為燔祭，代替他的兒子。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亞伯拉罕給那地方起名叫耶和華以勒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[a]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，直到今日人還說：「在耶和華的山上必有預備。」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耶和華的使者第二次從天上呼叫亞伯拉罕說：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「耶和華說：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你既行了這事，不留下你的兒子，就是你獨生的兒子，我便指著自己起誓說：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論福，我必賜大福給你；論子孫，我必叫你的子孫多起來，如同天上的星，海邊的沙；你子孫必得著仇敵的城門；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並且地上萬國都必因你的後裔得福，因為你聽從了我的話。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於是亞伯拉罕回到他僕人那裡，他們一同起身往別是巴去，亞伯拉罕就住在別是巴。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這些事以後，神要試驗亞伯拉罕，就呼叫他說：「亞伯拉罕！」他說：「我在這裡。」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神說：「你帶著你的兒子，就是你獨生的兒子，你所愛的以撒，往摩利亞地去，在我所要指示你的山上，把他獻為燔祭。」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亞伯拉罕清早起來，備上驢，帶著兩個僕人和他兒子以撒，也劈好了燔祭的柴，就起身往神所指示他的地方去了。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到了第三日，亞伯拉罕舉目遠遠地看見那地方。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亞伯拉罕對他的僕人說：「你們和驢在此等候，我與童子往那裡去拜一拜，就回到你們這裡來。」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亞伯拉罕把燔祭的柴放在他兒子以撒身上，自己手裡拿著火與刀，於是二人同行。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以撒對他父親亞伯拉罕說：「父親哪！」亞伯拉罕說：「我兒，我在這裡。」以撒說：「請看，火與柴都有了，但燔祭的羊羔在哪裡呢？」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亞伯拉罕說：「我兒，神必自己預備做燔祭的羊羔。」於是二人同行。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他們到了神所指示的地方，亞伯拉罕在那裡築壇，把柴擺好，捆綁他的兒子以撒，放在壇的柴上。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亞伯拉罕就伸手拿刀，要殺他的兒子。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耶和華的使者從天上呼叫他說：「亞伯拉罕！亞伯拉罕！」他說：「我在這裡。」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天使說：「你不可在這童子身上下手，一點不可害他。現在我知道你是敬畏神的了，因為你沒有將你的兒子，就是你獨生的兒子，留下不給我。」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亞伯拉罕舉目觀看，不料，有一隻公羊，兩角扣在稠密的小樹中。亞伯拉罕就取了那隻公羊來，獻為燔祭，代替他的兒子。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亞伯拉罕給那地方起名叫耶和華以勒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[a]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，直到今日人還說：「在耶和華的山上必有預備。」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耶和華的使者第二次從天上呼叫亞伯拉罕說：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「耶和華說：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你既行了這事，不留下你的兒子，就是你獨生的兒子，我便指著自己起誓說：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論福，我必賜大福給你；論子孫，我必叫你的子孫多起來，如同天上的星，海邊的沙；你子孫必得著仇敵的城門；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並且地上萬國都必因你的後裔得福，因為你聽從了我的話。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於是亞伯拉罕回到他僕人那裡，他們一同起身往別是巴去，亞伯拉罕就住在別是巴。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HT" sz="1200" dirty="0" smtClean="0"/>
              <a:t>13 </a:t>
            </a:r>
            <a:r>
              <a:rPr lang="zh-CHT" altLang="en-US" sz="1200" dirty="0" smtClean="0"/>
              <a:t>亞伯拉罕舉目觀看，不料，有一隻公羊，兩角扣在稠密的小樹中。亞伯拉罕就取了那隻公羊來，獻為燔祭，代替他的兒子。 </a:t>
            </a:r>
            <a:r>
              <a:rPr lang="en-US" altLang="zh-CHT" sz="1200" dirty="0" smtClean="0"/>
              <a:t>14 </a:t>
            </a:r>
            <a:r>
              <a:rPr lang="zh-CHT" altLang="en-US" sz="1200" dirty="0" smtClean="0"/>
              <a:t>亞伯拉罕給那地方起名叫耶和華以勒</a:t>
            </a:r>
            <a:r>
              <a:rPr lang="en-US" altLang="zh-CHT" sz="1200" dirty="0" smtClean="0"/>
              <a:t>[a]</a:t>
            </a:r>
            <a:r>
              <a:rPr lang="zh-CHT" altLang="en-US" sz="1200" dirty="0" smtClean="0"/>
              <a:t>，直到今日人還說：「在耶和華的山上必有預備。」 </a:t>
            </a:r>
            <a:r>
              <a:rPr lang="en-US" altLang="zh-CHT" sz="1200" dirty="0" smtClean="0"/>
              <a:t>15 </a:t>
            </a:r>
            <a:r>
              <a:rPr lang="zh-CHT" altLang="en-US" sz="1200" dirty="0" smtClean="0"/>
              <a:t>耶和華的使者第二次從天上呼叫亞伯拉罕說： </a:t>
            </a:r>
            <a:r>
              <a:rPr lang="en-US" altLang="zh-CHT" sz="1200" dirty="0" smtClean="0"/>
              <a:t>16 </a:t>
            </a:r>
            <a:r>
              <a:rPr lang="zh-CHT" altLang="en-US" sz="1200" dirty="0" smtClean="0"/>
              <a:t>「耶和華說：</a:t>
            </a:r>
            <a:r>
              <a:rPr lang="en-US" altLang="zh-CHT" sz="1200" dirty="0" smtClean="0"/>
              <a:t>『</a:t>
            </a:r>
            <a:r>
              <a:rPr lang="zh-CHT" altLang="en-US" sz="1200" dirty="0" smtClean="0"/>
              <a:t>你既行了這事，不留下你的兒子，就是你獨生的兒子，我便指著自己起誓說： </a:t>
            </a:r>
            <a:r>
              <a:rPr lang="en-US" altLang="zh-CHT" sz="1200" dirty="0" smtClean="0"/>
              <a:t>17 </a:t>
            </a:r>
            <a:r>
              <a:rPr lang="zh-CHT" altLang="en-US" sz="1200" dirty="0" smtClean="0"/>
              <a:t>論福，我必賜大福給你；論子孫，我必叫你的子孫多起來，如同天上的星，海邊的沙；你子孫必得著仇敵的城門； </a:t>
            </a:r>
            <a:r>
              <a:rPr lang="en-US" altLang="zh-CHT" sz="1200" dirty="0" smtClean="0"/>
              <a:t>18 </a:t>
            </a:r>
            <a:r>
              <a:rPr lang="zh-CHT" altLang="en-US" sz="1200" dirty="0" smtClean="0"/>
              <a:t>並且地上萬國都必因你的後裔得福，因為你聽從了我的話。</a:t>
            </a:r>
            <a:r>
              <a:rPr lang="en-US" altLang="zh-CHT" sz="1200" dirty="0" smtClean="0"/>
              <a:t>』</a:t>
            </a:r>
            <a:r>
              <a:rPr lang="zh-CHT" altLang="en-US" sz="1200" dirty="0" smtClean="0"/>
              <a:t>」 </a:t>
            </a:r>
            <a:r>
              <a:rPr lang="en-US" altLang="zh-CHT" sz="1200" dirty="0" smtClean="0"/>
              <a:t>19 </a:t>
            </a:r>
            <a:r>
              <a:rPr lang="zh-CHT" altLang="en-US" sz="1200" dirty="0" smtClean="0"/>
              <a:t>於是亞伯拉罕回到他僕人那裡，他們一同起身往別是巴去，亞伯拉罕就住在別是巴。</a:t>
            </a:r>
            <a:endParaRPr lang="en-US" sz="1200" dirty="0" smtClean="0"/>
          </a:p>
          <a:p>
            <a:r>
              <a:rPr lang="zh-CHT" altLang="en-US" sz="1200" dirty="0" smtClean="0"/>
              <a:t>。 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罗马书</a:t>
            </a:r>
            <a:r>
              <a:rPr lang="en-US" altLang="zh-TW" dirty="0" smtClean="0"/>
              <a:t>1:18 </a:t>
            </a:r>
            <a:r>
              <a:rPr lang="zh-TW" altLang="en-US" dirty="0" smtClean="0"/>
              <a:t>原来神的忿怒，从天上显明在一切不虔不义的人身上，就是那些行不义压制阻挡真理 的人。 人若不压制最基本的自然信心，才有这个让我们发展的信心。 </a:t>
            </a:r>
            <a:endParaRPr lang="en-US" altLang="zh-TW" dirty="0" smtClean="0"/>
          </a:p>
          <a:p>
            <a:r>
              <a:rPr lang="zh-TW" altLang="en-US" dirty="0" smtClean="0"/>
              <a:t>与之调和的信心</a:t>
            </a:r>
            <a:r>
              <a:rPr lang="en-US" altLang="zh-TW" dirty="0" smtClean="0"/>
              <a:t>/</a:t>
            </a:r>
            <a:r>
              <a:rPr lang="zh-TW" altLang="en-US" dirty="0" smtClean="0"/>
              <a:t>如前所述第二类信心 面对这样的真理，我们不再压制的时候，我们就有如前所述第二类信心，与这道相调和，产生救 赎的信心</a:t>
            </a:r>
            <a:r>
              <a:rPr lang="zh-TW" altLang="en-US" dirty="0" smtClean="0"/>
              <a:t>（</a:t>
            </a:r>
            <a:r>
              <a:rPr lang="zh-CN" altLang="en-US" dirty="0" smtClean="0"/>
              <a:t>我们从此成为属灵的婴孩，可以逐渐更新穿上新人，长大成人</a:t>
            </a:r>
            <a:r>
              <a:rPr lang="zh-TW" altLang="en-US" dirty="0" smtClean="0"/>
              <a:t>）</a:t>
            </a:r>
            <a:r>
              <a:rPr lang="zh-TW" altLang="en-US" dirty="0" smtClean="0"/>
              <a:t>。 调和之后的结果</a:t>
            </a:r>
            <a:r>
              <a:rPr lang="en-US" altLang="zh-TW" dirty="0" smtClean="0"/>
              <a:t>/</a:t>
            </a:r>
            <a:r>
              <a:rPr lang="zh-TW" altLang="en-US" dirty="0" smtClean="0"/>
              <a:t>第三类信心</a:t>
            </a:r>
            <a:r>
              <a:rPr lang="en-US" altLang="zh-TW" dirty="0" smtClean="0"/>
              <a:t>/Saving faith</a:t>
            </a:r>
            <a:r>
              <a:rPr lang="zh-TW" altLang="en-US" dirty="0" smtClean="0"/>
              <a:t>救赎的信心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1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3600" dirty="0" smtClean="0"/>
              <a:t>約書亞</a:t>
            </a:r>
            <a:r>
              <a:rPr lang="en-US" altLang="zh-CHT" sz="3600" dirty="0" smtClean="0"/>
              <a:t>2</a:t>
            </a:r>
            <a:r>
              <a:rPr lang="en-US" altLang="zh-CN" sz="3600" dirty="0" smtClean="0"/>
              <a:t>4:</a:t>
            </a:r>
            <a:r>
              <a:rPr lang="en-US" altLang="zh-CHT" sz="3600" dirty="0" smtClean="0"/>
              <a:t>2</a:t>
            </a:r>
            <a:r>
              <a:rPr lang="zh-CHT" altLang="en-US" sz="3600" dirty="0" smtClean="0"/>
              <a:t>古時你們的列祖，，，住在大河那邊侍奉別神， </a:t>
            </a:r>
            <a:r>
              <a:rPr lang="en-US" altLang="zh-CHT" sz="3600" dirty="0" smtClean="0"/>
              <a:t>3 </a:t>
            </a:r>
            <a:r>
              <a:rPr lang="zh-CHT" altLang="en-US" sz="3600" dirty="0" smtClean="0"/>
              <a:t>我將你們的祖宗亞伯拉罕從大河那邊帶來，領他走遍迦南全地，又使他的子孫眾多，把以撒賜給他。</a:t>
            </a:r>
            <a:endParaRPr lang="en-US" altLang="zh-CHT" sz="3600" dirty="0" smtClean="0"/>
          </a:p>
          <a:p>
            <a:r>
              <a:rPr lang="zh-CHT" altLang="en-US" sz="3600" dirty="0" smtClean="0"/>
              <a:t>加拉太書</a:t>
            </a:r>
            <a:r>
              <a:rPr lang="en-US" altLang="zh-CHT" sz="3600" dirty="0" smtClean="0"/>
              <a:t>3:8 </a:t>
            </a:r>
            <a:r>
              <a:rPr lang="zh-CHT" altLang="en-US" sz="3600" dirty="0" smtClean="0"/>
              <a:t>並且聖經既然預先看明神要叫外邦人因信稱義，就早已傳福音給亞伯拉罕，說：「萬國都必因你得福。」 </a:t>
            </a:r>
            <a:r>
              <a:rPr lang="en-US" altLang="zh-CHT" sz="3600" dirty="0" smtClean="0"/>
              <a:t>9 </a:t>
            </a:r>
            <a:r>
              <a:rPr lang="zh-CHT" altLang="en-US" sz="3600" dirty="0" smtClean="0"/>
              <a:t>可見那以信為本的人和有信心的亞伯拉罕一同得福。</a:t>
            </a:r>
          </a:p>
          <a:p>
            <a:endParaRPr lang="zh-CHT" altLang="en-US" sz="3600" dirty="0" smtClean="0"/>
          </a:p>
          <a:p>
            <a:pPr marL="571500" indent="-571500">
              <a:buFont typeface="Wingdings" charset="2"/>
              <a:buChar char="ü"/>
              <a:defRPr/>
            </a:pPr>
            <a:r>
              <a:rPr lang="zh-CN" altLang="en-US" sz="3600" dirty="0" smtClean="0"/>
              <a:t>普遍启示</a:t>
            </a:r>
            <a:endParaRPr lang="en-US" altLang="zh-CN" sz="3600" dirty="0" smtClean="0"/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 smtClean="0"/>
              <a:t>原始信心</a:t>
            </a:r>
            <a:endParaRPr lang="en-US" altLang="zh-CN" sz="3600" dirty="0" smtClean="0"/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 smtClean="0"/>
              <a:t>孕育信心</a:t>
            </a:r>
            <a:endParaRPr lang="en-US" altLang="zh-CN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 </a:t>
            </a:r>
            <a:r>
              <a:rPr lang="en-US" altLang="zh-CH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當人在世上多起來，又生女兒的時候，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神的兒子們看見人的女子美貌，就隨意挑選，娶來為妻。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耶和華說：「人既屬乎血氣，我的靈就不永遠住在他裡面，然而他的日子還可到一百二十年。」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那時候有偉人在地上，後來神的兒子們和人的女子們交合生子，那就是上古英武有名的人。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耶和華見人在地上罪惡很大，終日所思想的盡都是惡。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耶和華就後悔造人在地上，心中憂傷。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耶和華說：「我要將所造的人和走獸並昆蟲，以及空中的飛鳥，都從地上除滅，因為我造他們後悔了。」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唯有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在耶和華眼前蒙恩。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9 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的後代記在下面。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是個義人，在當時的世代是個完全人。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與神同行。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生了三個兒子，就是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閃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雅弗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世界在神面前敗壞，地上滿了強暴。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神觀看世界，見是敗壞了，凡有血氣的人，在地上都敗壞了行為。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神就對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說：「凡有血氣的人，他的盡頭已經來到我面前，因為地上滿了他們的強暴。我要把他們和地一併毀滅。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你要用歌斐木造一隻方舟，分一間一間地造，裡外抹上松香。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方舟的造法乃是這樣：要長三百肘，寬五十肘，高三十肘。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方舟上邊要留透光處，高一肘。方舟的門要開在旁邊。方舟要分上、中、下三層。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看哪，我要使洪水氾濫在地上，毀滅天下，凡地上有血肉、有氣息的活物，無一不死。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我卻要與你立約，你同你的妻，與兒子、兒婦，都要進入方舟。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凡有血肉的活物，每樣兩個，一公一母，你要帶進方舟，好在你那裡保全生命。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飛鳥各從其類，牲畜各從其類，地上的昆蟲各從其類，每樣兩個，要到你那裡，好保全生命。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你要拿各樣食物積蓄起來，好做你和牠們的食物。」 </a:t>
            </a:r>
            <a:r>
              <a:rPr lang="en-US" altLang="zh-CH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22 </a:t>
            </a:r>
            <a:r>
              <a:rPr lang="zh-CH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CH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就這樣行。凡神所吩咐的，他都照樣行了。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F755-269E-9640-AB93-CA3FC6198BDE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416" y="121708"/>
            <a:ext cx="710684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</a:rPr>
              <a:t>亚伯的信</a:t>
            </a: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方式</a:t>
            </a:r>
            <a:r>
              <a:rPr lang="zh-CN" altLang="en-US" sz="3600" dirty="0" smtClean="0">
                <a:solidFill>
                  <a:srgbClr val="FFFFFF"/>
                </a:solidFill>
              </a:rPr>
              <a:t>（出于信心的行为）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lvl="2">
              <a:defRPr/>
            </a:pPr>
            <a:r>
              <a:rPr lang="zh-CHT" altLang="en-US" sz="3600" dirty="0">
                <a:solidFill>
                  <a:srgbClr val="FFFFFF"/>
                </a:solidFill>
              </a:rPr>
              <a:t>創世記</a:t>
            </a:r>
            <a:r>
              <a:rPr lang="en-US" sz="3600" dirty="0">
                <a:solidFill>
                  <a:srgbClr val="FFFFFF"/>
                </a:solidFill>
              </a:rPr>
              <a:t>3: 21 </a:t>
            </a:r>
            <a:r>
              <a:rPr lang="zh-CN" altLang="en-US" sz="3600" dirty="0">
                <a:solidFill>
                  <a:srgbClr val="FFFFFF"/>
                </a:solidFill>
              </a:rPr>
              <a:t>耶和華神為亞當和他妻子用皮子做衣服給他們穿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态度</a:t>
            </a:r>
            <a:r>
              <a:rPr lang="zh-CN" altLang="en-US" sz="3600" dirty="0" smtClean="0">
                <a:solidFill>
                  <a:srgbClr val="FFFFFF"/>
                </a:solidFill>
              </a:rPr>
              <a:t>（产生行为的信心）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lvl="2">
              <a:defRPr/>
            </a:pPr>
            <a:r>
              <a:rPr lang="zh-CHT" altLang="en-US" sz="3600" dirty="0">
                <a:solidFill>
                  <a:srgbClr val="FFFFFF"/>
                </a:solidFill>
              </a:rPr>
              <a:t>創世記</a:t>
            </a:r>
            <a:r>
              <a:rPr lang="en-US" altLang="zh-CN" sz="3600" dirty="0">
                <a:solidFill>
                  <a:srgbClr val="FFFFFF"/>
                </a:solidFill>
              </a:rPr>
              <a:t>4:4</a:t>
            </a:r>
            <a:r>
              <a:rPr lang="zh-CHT" altLang="en-US" sz="3600" dirty="0">
                <a:solidFill>
                  <a:srgbClr val="FFFFFF"/>
                </a:solidFill>
              </a:rPr>
              <a:t>亞伯也將他羊群中頭生的和羊的脂油獻上。耶和華看中了亞伯和他的供物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对</a:t>
            </a:r>
            <a:r>
              <a:rPr lang="zh-CN" altLang="en-US" sz="3600" dirty="0" smtClean="0">
                <a:solidFill>
                  <a:srgbClr val="FFFFFF"/>
                </a:solidFill>
              </a:rPr>
              <a:t>象</a:t>
            </a:r>
            <a:r>
              <a:rPr lang="zh-CN" altLang="en-US" sz="3600" dirty="0" smtClean="0">
                <a:solidFill>
                  <a:srgbClr val="FFFFFF"/>
                </a:solidFill>
              </a:rPr>
              <a:t>（真正信心的）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42428" y="254537"/>
            <a:ext cx="6446586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HT" altLang="en-US" sz="3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希伯來書</a:t>
            </a:r>
            <a:r>
              <a:rPr lang="en-US" altLang="zh-CHT" sz="3600" dirty="0" smtClean="0">
                <a:solidFill>
                  <a:srgbClr val="FFFFFF"/>
                </a:solidFill>
              </a:rPr>
              <a:t>4:2 </a:t>
            </a:r>
            <a:r>
              <a:rPr lang="zh-CHT" altLang="en-US" sz="3600" dirty="0">
                <a:solidFill>
                  <a:srgbClr val="FFFFFF"/>
                </a:solidFill>
              </a:rPr>
              <a:t>因為有福音傳給我們，像傳給他們一樣。只是所聽見的道於他們無益，因為他們沒有信心與所聽見的道調和</a:t>
            </a:r>
            <a:r>
              <a:rPr lang="zh-CHT" altLang="en-US" sz="3600" dirty="0" smtClean="0">
                <a:solidFill>
                  <a:srgbClr val="FFFFFF"/>
                </a:solidFill>
              </a:rPr>
              <a:t>。</a:t>
            </a:r>
            <a:endParaRPr lang="en-US" altLang="zh-CHT" sz="3600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原始信心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孕育信心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重生</a:t>
            </a:r>
            <a:r>
              <a:rPr lang="zh-CN" altLang="en-US" sz="3600" dirty="0" smtClean="0">
                <a:solidFill>
                  <a:srgbClr val="FFFFFF"/>
                </a:solidFill>
              </a:rPr>
              <a:t>信心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成长信心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08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0"/>
            <a:ext cx="6652806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HT" altLang="en-US" sz="3600" dirty="0">
                <a:solidFill>
                  <a:srgbClr val="FFFFFF"/>
                </a:solidFill>
              </a:rPr>
              <a:t>約書亞</a:t>
            </a:r>
            <a:r>
              <a:rPr lang="en-US" altLang="zh-CHT" sz="3600" dirty="0">
                <a:solidFill>
                  <a:srgbClr val="FFFFFF"/>
                </a:solidFill>
              </a:rPr>
              <a:t>2</a:t>
            </a:r>
            <a:r>
              <a:rPr lang="en-US" altLang="zh-CN" sz="3600" dirty="0">
                <a:solidFill>
                  <a:srgbClr val="FFFFFF"/>
                </a:solidFill>
              </a:rPr>
              <a:t>4:</a:t>
            </a:r>
            <a:r>
              <a:rPr lang="en-US" altLang="zh-CHT" sz="3600" dirty="0" smtClean="0">
                <a:solidFill>
                  <a:srgbClr val="FFFFFF"/>
                </a:solidFill>
              </a:rPr>
              <a:t>2</a:t>
            </a:r>
            <a:r>
              <a:rPr lang="zh-CHT" altLang="en-US" sz="3600" dirty="0" smtClean="0">
                <a:solidFill>
                  <a:srgbClr val="FFFFFF"/>
                </a:solidFill>
              </a:rPr>
              <a:t>古時你們</a:t>
            </a:r>
            <a:r>
              <a:rPr lang="zh-CHT" altLang="en-US" sz="3600" dirty="0">
                <a:solidFill>
                  <a:srgbClr val="FFFFFF"/>
                </a:solidFill>
              </a:rPr>
              <a:t>的</a:t>
            </a:r>
            <a:r>
              <a:rPr lang="zh-CHT" altLang="en-US" sz="3600" dirty="0">
                <a:solidFill>
                  <a:srgbClr val="FFFF00"/>
                </a:solidFill>
              </a:rPr>
              <a:t>列祖</a:t>
            </a:r>
            <a:r>
              <a:rPr lang="zh-CHT" altLang="en-US" sz="3600" dirty="0" smtClean="0">
                <a:solidFill>
                  <a:srgbClr val="FFFFFF"/>
                </a:solidFill>
              </a:rPr>
              <a:t>，</a:t>
            </a:r>
            <a:r>
              <a:rPr lang="zh-CHT" altLang="en-US" sz="3600" dirty="0" smtClean="0">
                <a:solidFill>
                  <a:srgbClr val="FFFFFF"/>
                </a:solidFill>
              </a:rPr>
              <a:t>，</a:t>
            </a:r>
            <a:r>
              <a:rPr lang="zh-CHT" altLang="en-US" sz="3600" dirty="0" smtClean="0">
                <a:solidFill>
                  <a:srgbClr val="FFFFFF"/>
                </a:solidFill>
              </a:rPr>
              <a:t>，</a:t>
            </a:r>
            <a:r>
              <a:rPr lang="zh-CHT" altLang="en-US" sz="3600" dirty="0">
                <a:solidFill>
                  <a:srgbClr val="FFFFFF"/>
                </a:solidFill>
              </a:rPr>
              <a:t>住在大河那邊侍奉別神， </a:t>
            </a:r>
            <a:r>
              <a:rPr lang="en-US" altLang="zh-CHT" sz="3600" dirty="0">
                <a:solidFill>
                  <a:srgbClr val="FFFFFF"/>
                </a:solidFill>
              </a:rPr>
              <a:t>3 </a:t>
            </a:r>
            <a:r>
              <a:rPr lang="zh-CHT" altLang="en-US" sz="3600" dirty="0">
                <a:solidFill>
                  <a:srgbClr val="FFFFFF"/>
                </a:solidFill>
              </a:rPr>
              <a:t>我將你們的</a:t>
            </a:r>
            <a:r>
              <a:rPr lang="zh-CHT" altLang="en-US" sz="3600" dirty="0">
                <a:solidFill>
                  <a:srgbClr val="FFFF00"/>
                </a:solidFill>
              </a:rPr>
              <a:t>祖宗</a:t>
            </a:r>
            <a:r>
              <a:rPr lang="zh-CHT" altLang="en-US" sz="3600" dirty="0">
                <a:solidFill>
                  <a:srgbClr val="FFFFFF"/>
                </a:solidFill>
              </a:rPr>
              <a:t>亞伯拉罕從大河那邊帶來，領他走遍迦南全地，又使他的子孫眾多，把以撒賜給他</a:t>
            </a:r>
            <a:r>
              <a:rPr lang="zh-CHT" altLang="en-US" sz="3600" dirty="0" smtClean="0">
                <a:solidFill>
                  <a:srgbClr val="FFFFFF"/>
                </a:solidFill>
              </a:rPr>
              <a:t>。</a:t>
            </a:r>
            <a:endParaRPr lang="en-US" altLang="zh-CHT" sz="3600" dirty="0" smtClean="0">
              <a:solidFill>
                <a:srgbClr val="FFFFFF"/>
              </a:solidFill>
            </a:endParaRPr>
          </a:p>
          <a:p>
            <a:r>
              <a:rPr lang="zh-CHT" altLang="en-US" sz="3600" dirty="0">
                <a:solidFill>
                  <a:srgbClr val="FFFFFF"/>
                </a:solidFill>
              </a:rPr>
              <a:t>加拉太書</a:t>
            </a:r>
            <a:r>
              <a:rPr lang="en-US" altLang="zh-CHT" sz="3600" dirty="0">
                <a:solidFill>
                  <a:srgbClr val="FFFFFF"/>
                </a:solidFill>
              </a:rPr>
              <a:t>3:8 </a:t>
            </a:r>
            <a:r>
              <a:rPr lang="zh-CHT" altLang="en-US" sz="3600" dirty="0">
                <a:solidFill>
                  <a:srgbClr val="FFFFFF"/>
                </a:solidFill>
              </a:rPr>
              <a:t>並且聖經既然預先看明神要叫外邦人因信稱義，就早已傳福音給亞伯拉罕，</a:t>
            </a:r>
            <a:r>
              <a:rPr lang="zh-CHT" altLang="en-US" sz="3600" dirty="0" smtClean="0">
                <a:solidFill>
                  <a:srgbClr val="FFFFFF"/>
                </a:solidFill>
              </a:rPr>
              <a:t>說：</a:t>
            </a:r>
            <a:r>
              <a:rPr lang="zh-CHT" altLang="en-US" sz="3600" dirty="0" smtClean="0">
                <a:solidFill>
                  <a:srgbClr val="FFFFFF"/>
                </a:solidFill>
              </a:rPr>
              <a:t>：</a:t>
            </a:r>
            <a:endParaRPr lang="zh-CHT" altLang="en-US" sz="3600" dirty="0">
              <a:solidFill>
                <a:srgbClr val="FFFFFF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普遍启示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 smtClean="0">
                <a:solidFill>
                  <a:srgbClr val="FFFFFF"/>
                </a:solidFill>
              </a:rPr>
              <a:t>原始信心</a:t>
            </a:r>
            <a:r>
              <a:rPr lang="zh-CN" altLang="zh-CN" sz="3600" dirty="0" smtClean="0">
                <a:solidFill>
                  <a:srgbClr val="FFFFFF"/>
                </a:solidFill>
              </a:rPr>
              <a:t>&amp;</a:t>
            </a:r>
            <a:r>
              <a:rPr lang="zh-CN" altLang="en-US" sz="3600" dirty="0" smtClean="0">
                <a:solidFill>
                  <a:srgbClr val="FFFFFF"/>
                </a:solidFill>
              </a:rPr>
              <a:t>孕育信心</a:t>
            </a:r>
            <a:endParaRPr lang="en-US" altLang="zh-CN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40" y="0"/>
            <a:ext cx="39345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60477"/>
            <a:ext cx="6652806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HT" altLang="en-US" sz="3600" dirty="0" smtClean="0"/>
              <a:t>傳福音給亞伯拉罕</a:t>
            </a:r>
            <a:endParaRPr lang="en-US" altLang="zh-CHT" sz="3600" dirty="0" smtClean="0"/>
          </a:p>
          <a:p>
            <a:r>
              <a:rPr lang="zh-CHT" altLang="en-US" sz="3600" dirty="0"/>
              <a:t>，希伯來書</a:t>
            </a:r>
            <a:r>
              <a:rPr lang="en-US" altLang="zh-CHT" sz="3600" dirty="0"/>
              <a:t>2:3 </a:t>
            </a:r>
            <a:r>
              <a:rPr lang="zh-CHT" altLang="en-US" sz="3600" dirty="0"/>
              <a:t>我們若忽略這麼大的救恩，怎能逃罪呢？這救恩起先是</a:t>
            </a:r>
            <a:r>
              <a:rPr lang="zh-CHT" altLang="en-US" sz="3600" dirty="0">
                <a:solidFill>
                  <a:srgbClr val="FFFF00"/>
                </a:solidFill>
              </a:rPr>
              <a:t>主親自講</a:t>
            </a:r>
            <a:r>
              <a:rPr lang="zh-CHT" altLang="en-US" sz="3600" dirty="0"/>
              <a:t>的，後來是</a:t>
            </a:r>
            <a:r>
              <a:rPr lang="zh-CHT" altLang="en-US" sz="3600" dirty="0">
                <a:solidFill>
                  <a:srgbClr val="FFFF00"/>
                </a:solidFill>
              </a:rPr>
              <a:t>聽見的人</a:t>
            </a:r>
            <a:r>
              <a:rPr lang="zh-CHT" altLang="en-US" sz="3600" dirty="0"/>
              <a:t>給我們證實了， </a:t>
            </a:r>
            <a:r>
              <a:rPr lang="en-US" altLang="zh-CHT" sz="3600" dirty="0"/>
              <a:t>4 </a:t>
            </a:r>
            <a:r>
              <a:rPr lang="zh-CHT" altLang="en-US" sz="3600" dirty="0"/>
              <a:t>神又按自己的旨意，用神蹟、奇事和百般的異能並聖靈的恩賜，同他們作見證</a:t>
            </a:r>
            <a:r>
              <a:rPr lang="zh-CHT" altLang="en-US" sz="3600" dirty="0" smtClean="0"/>
              <a:t>。</a:t>
            </a:r>
            <a:r>
              <a:rPr lang="zh-CHT" altLang="en-US" sz="3600" dirty="0" smtClean="0">
                <a:solidFill>
                  <a:srgbClr val="FFFF00"/>
                </a:solidFill>
              </a:rPr>
              <a:t>聽</a:t>
            </a:r>
            <a:r>
              <a:rPr lang="zh-CHT" altLang="en-US" sz="3600" dirty="0">
                <a:solidFill>
                  <a:srgbClr val="FFFF00"/>
                </a:solidFill>
              </a:rPr>
              <a:t>見</a:t>
            </a:r>
            <a:r>
              <a:rPr lang="zh-CHT" altLang="en-US" sz="3600" dirty="0" smtClean="0">
                <a:solidFill>
                  <a:srgbClr val="FFFF00"/>
                </a:solidFill>
              </a:rPr>
              <a:t>的人</a:t>
            </a:r>
            <a:r>
              <a:rPr lang="zh-CHT" altLang="en-US" sz="3600" dirty="0" smtClean="0">
                <a:solidFill>
                  <a:srgbClr val="FFFF00"/>
                </a:solidFill>
              </a:rPr>
              <a:t>：</a:t>
            </a:r>
            <a:r>
              <a:rPr lang="zh-CN" altLang="en-US" sz="3600" dirty="0" smtClean="0"/>
              <a:t>亚当，亚</a:t>
            </a:r>
            <a:r>
              <a:rPr lang="zh-CN" altLang="en-US" sz="3600" dirty="0"/>
              <a:t>伯，</a:t>
            </a:r>
            <a:r>
              <a:rPr lang="zh-CN" altLang="en-US" sz="3600" dirty="0" smtClean="0"/>
              <a:t>以諾，瑪土撒拉，挪亞，閃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4004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572" y="2007808"/>
            <a:ext cx="3793873" cy="2845405"/>
          </a:xfrm>
          <a:prstGeom prst="rect">
            <a:avLst/>
          </a:prstGeom>
        </p:spPr>
      </p:pic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640279" y="399087"/>
            <a:ext cx="665280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HT" altLang="en-US" sz="3600" dirty="0">
                <a:solidFill>
                  <a:srgbClr val="FFFF00"/>
                </a:solidFill>
              </a:rPr>
              <a:t>聽見</a:t>
            </a:r>
            <a:r>
              <a:rPr lang="zh-CHT" altLang="en-US" sz="3600" dirty="0" smtClean="0">
                <a:solidFill>
                  <a:srgbClr val="FFFF00"/>
                </a:solidFill>
              </a:rPr>
              <a:t>的人</a:t>
            </a:r>
            <a:endParaRPr lang="en-US" altLang="zh-CHT" sz="3600" dirty="0" smtClean="0">
              <a:solidFill>
                <a:srgbClr val="FFFF00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zh-CN" altLang="en-US" sz="3600" dirty="0" smtClean="0"/>
              <a:t>特殊</a:t>
            </a:r>
            <a:r>
              <a:rPr lang="zh-CN" altLang="en-US" sz="3600" dirty="0" smtClean="0"/>
              <a:t>启示</a:t>
            </a:r>
            <a:endParaRPr lang="en-US" altLang="zh-CN" sz="3600" dirty="0"/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 smtClean="0"/>
              <a:t>重生</a:t>
            </a:r>
            <a:r>
              <a:rPr lang="zh-CN" altLang="en-US" sz="3600" dirty="0" smtClean="0"/>
              <a:t>信心</a:t>
            </a:r>
            <a:r>
              <a:rPr lang="zh-CN" altLang="zh-CN" sz="3600" dirty="0" smtClean="0"/>
              <a:t>&amp;</a:t>
            </a:r>
            <a:r>
              <a:rPr lang="zh-CN" altLang="en-US" sz="3600" dirty="0" smtClean="0"/>
              <a:t>成长</a:t>
            </a:r>
            <a:r>
              <a:rPr lang="zh-CN" altLang="en-US" sz="3600" dirty="0" smtClean="0"/>
              <a:t>信心</a:t>
            </a:r>
            <a:endParaRPr lang="en-US" altLang="zh-CHT" sz="3600" dirty="0" smtClean="0"/>
          </a:p>
          <a:p>
            <a:pPr marL="1943100" lvl="3" indent="-571500">
              <a:buFont typeface="Wingdings" charset="2"/>
              <a:buChar char="q"/>
            </a:pPr>
            <a:r>
              <a:rPr lang="zh-CN" altLang="en-US" sz="3600" dirty="0" smtClean="0"/>
              <a:t>亚伯－挽回祭</a:t>
            </a:r>
            <a:endParaRPr lang="en-US" altLang="zh-CN" sz="3600" dirty="0" smtClean="0"/>
          </a:p>
          <a:p>
            <a:pPr marL="1943100" lvl="3" indent="-571500">
              <a:buFont typeface="Wingdings" charset="2"/>
              <a:buChar char="q"/>
            </a:pPr>
            <a:r>
              <a:rPr lang="zh-CN" altLang="en-US" sz="3600" dirty="0" smtClean="0"/>
              <a:t>以諾－同行</a:t>
            </a:r>
            <a:endParaRPr lang="en-US" altLang="zh-CN" sz="3600" dirty="0" smtClean="0"/>
          </a:p>
          <a:p>
            <a:pPr marL="1943100" lvl="3" indent="-571500">
              <a:buFont typeface="Wingdings" charset="2"/>
              <a:buChar char="q"/>
            </a:pPr>
            <a:r>
              <a:rPr lang="zh-CN" altLang="en-US" sz="3600" dirty="0" smtClean="0"/>
              <a:t>挪亞－救赎方舟</a:t>
            </a:r>
            <a:endParaRPr lang="en-US" altLang="zh-CN" sz="3600" dirty="0"/>
          </a:p>
          <a:p>
            <a:pPr marL="1943100" lvl="3" indent="-571500">
              <a:buFont typeface="Wingdings" charset="2"/>
              <a:buChar char="q"/>
            </a:pPr>
            <a:r>
              <a:rPr lang="zh-CN" altLang="en-US" sz="3600" dirty="0" smtClean="0"/>
              <a:t>亚伯拉罕－独生子</a:t>
            </a:r>
          </a:p>
        </p:txBody>
      </p:sp>
    </p:spTree>
    <p:extLst>
      <p:ext uri="{BB962C8B-B14F-4D97-AF65-F5344CB8AC3E}">
        <p14:creationId xmlns:p14="http://schemas.microsoft.com/office/powerpoint/2010/main" val="41593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48" y="1930650"/>
            <a:ext cx="4985575" cy="3766879"/>
          </a:xfrm>
          <a:prstGeom prst="rect">
            <a:avLst/>
          </a:prstGeom>
        </p:spPr>
      </p:pic>
      <p:pic>
        <p:nvPicPr>
          <p:cNvPr id="7" name="Picture 2" descr="https://encrypted-tbn1.gstatic.com/images?q=tbn:ANd9GcSAgfA-puE3-lkZ4_XSAE1T9iB6DJSGSjEtm8PKJusAbuLdC89sS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86" y="64215"/>
            <a:ext cx="3775860" cy="196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71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1176617"/>
            <a:ext cx="66528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buFont typeface="Wingdings" charset="2"/>
              <a:buChar char="ü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普遍启示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原始信心</a:t>
            </a:r>
            <a:r>
              <a:rPr lang="zh-CN" altLang="zh-CN" sz="3600" dirty="0">
                <a:solidFill>
                  <a:srgbClr val="FFFFFF"/>
                </a:solidFill>
              </a:rPr>
              <a:t>&amp;</a:t>
            </a:r>
            <a:r>
              <a:rPr lang="zh-CN" altLang="en-US" sz="3600" dirty="0">
                <a:solidFill>
                  <a:srgbClr val="FFFFFF"/>
                </a:solidFill>
              </a:rPr>
              <a:t>孕育</a:t>
            </a:r>
            <a:r>
              <a:rPr lang="zh-CN" altLang="en-US" sz="3600" dirty="0" smtClean="0">
                <a:solidFill>
                  <a:srgbClr val="FFFFFF"/>
                </a:solidFill>
              </a:rPr>
              <a:t>信心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zh-CN" altLang="en-US" sz="3600" dirty="0"/>
              <a:t>特殊启示</a:t>
            </a:r>
            <a:endParaRPr lang="en-US" altLang="zh-CN" sz="3600" dirty="0"/>
          </a:p>
          <a:p>
            <a:pPr marL="1028700" lvl="1" indent="-571500">
              <a:buFont typeface="Arial"/>
              <a:buChar char="•"/>
              <a:defRPr/>
            </a:pPr>
            <a:r>
              <a:rPr lang="zh-CN" altLang="en-US" sz="3600" dirty="0"/>
              <a:t>重生信心</a:t>
            </a:r>
            <a:r>
              <a:rPr lang="zh-CN" altLang="zh-CN" sz="3600" dirty="0"/>
              <a:t>&amp;</a:t>
            </a:r>
            <a:r>
              <a:rPr lang="zh-CN" altLang="en-US" sz="3600" dirty="0"/>
              <a:t>成长</a:t>
            </a:r>
            <a:r>
              <a:rPr lang="zh-CN" altLang="en-US" sz="3600" dirty="0" smtClean="0"/>
              <a:t>信心</a:t>
            </a:r>
            <a:endParaRPr lang="en-US" altLang="zh-CHT" sz="3600" dirty="0"/>
          </a:p>
        </p:txBody>
      </p:sp>
      <p:pic>
        <p:nvPicPr>
          <p:cNvPr id="2" name="20150920_OliverRejoici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4785" y="4194435"/>
            <a:ext cx="2302462" cy="12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4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6-06-03 23.49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5" y="0"/>
            <a:ext cx="71848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4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9447"/>
            <a:ext cx="6781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zh-CN" altLang="en-US" sz="3400" dirty="0">
                <a:solidFill>
                  <a:srgbClr val="FFFFFF"/>
                </a:solidFill>
              </a:rPr>
              <a:t>圣餐</a:t>
            </a:r>
            <a:endParaRPr lang="en-US" altLang="zh-TW" sz="3400" dirty="0">
              <a:solidFill>
                <a:srgbClr val="FFFFFF"/>
              </a:solidFill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1437" y="493889"/>
            <a:ext cx="6710363" cy="53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zh-CN" altLang="en-US" sz="3400" u="sng" dirty="0" smtClean="0">
                <a:solidFill>
                  <a:srgbClr val="FFFFFF"/>
                </a:solidFill>
              </a:rPr>
              <a:t>林前</a:t>
            </a:r>
            <a:r>
              <a:rPr lang="en-US" altLang="zh-CN" sz="3400" dirty="0" smtClean="0">
                <a:solidFill>
                  <a:srgbClr val="FFFFFF"/>
                </a:solidFill>
              </a:rPr>
              <a:t>7</a:t>
            </a:r>
            <a:r>
              <a:rPr lang="en-US" altLang="zh-CN" sz="3400" dirty="0">
                <a:solidFill>
                  <a:srgbClr val="FFFFFF"/>
                </a:solidFill>
              </a:rPr>
              <a:t>:23</a:t>
            </a:r>
            <a:r>
              <a:rPr lang="zh-CN" altLang="en-US" sz="3400" dirty="0">
                <a:solidFill>
                  <a:srgbClr val="FFFFFF"/>
                </a:solidFill>
              </a:rPr>
              <a:t>你們是重價買來</a:t>
            </a:r>
            <a:r>
              <a:rPr lang="zh-CN" altLang="en-US" sz="3400" dirty="0" smtClean="0">
                <a:solidFill>
                  <a:srgbClr val="FFFFFF"/>
                </a:solidFill>
              </a:rPr>
              <a:t>的</a:t>
            </a:r>
            <a:r>
              <a:rPr lang="zh-CN" altLang="en-US" sz="3400" dirty="0" smtClean="0">
                <a:solidFill>
                  <a:srgbClr val="FFFFFF"/>
                </a:solidFill>
              </a:rPr>
              <a:t>。</a:t>
            </a:r>
            <a:r>
              <a:rPr lang="en-US" altLang="zh-CN" sz="3400" dirty="0" smtClean="0">
                <a:solidFill>
                  <a:srgbClr val="FFFFFF"/>
                </a:solidFill>
              </a:rPr>
              <a:t>11</a:t>
            </a:r>
            <a:r>
              <a:rPr lang="en-US" altLang="zh-CN" sz="3400" dirty="0">
                <a:solidFill>
                  <a:srgbClr val="FFFFFF"/>
                </a:solidFill>
              </a:rPr>
              <a:t>:23 </a:t>
            </a:r>
            <a:r>
              <a:rPr lang="zh-CN" altLang="en-US" sz="3400" dirty="0">
                <a:solidFill>
                  <a:srgbClr val="FFFFFF"/>
                </a:solidFill>
              </a:rPr>
              <a:t>我當日傳給你們的，原是從主領受的，就是主耶穌被賣的那一夜，拿起餅來， </a:t>
            </a:r>
            <a:r>
              <a:rPr lang="en-US" altLang="zh-CN" sz="3400" dirty="0">
                <a:solidFill>
                  <a:srgbClr val="FFFFFF"/>
                </a:solidFill>
              </a:rPr>
              <a:t>24 </a:t>
            </a:r>
            <a:r>
              <a:rPr lang="zh-CN" altLang="en-US" sz="3400" dirty="0">
                <a:solidFill>
                  <a:srgbClr val="FFFFFF"/>
                </a:solidFill>
              </a:rPr>
              <a:t>祝謝了，就掰開，說：「這是我的身體，為你們捨的。你們應當如此行，為的是記念我。</a:t>
            </a:r>
            <a:r>
              <a:rPr lang="zh-CN" altLang="en-US" sz="3400" dirty="0" smtClean="0">
                <a:solidFill>
                  <a:srgbClr val="FFFFFF"/>
                </a:solidFill>
              </a:rPr>
              <a:t>」</a:t>
            </a:r>
            <a:endParaRPr lang="en-US" altLang="zh-CN" sz="3400" dirty="0" smtClean="0">
              <a:solidFill>
                <a:srgbClr val="FFFFFF"/>
              </a:solidFill>
            </a:endParaRPr>
          </a:p>
          <a:p>
            <a:pPr marL="0" lvl="1"/>
            <a:r>
              <a:rPr lang="zh-CN" altLang="en-US" sz="3400" u="sng" dirty="0" smtClean="0">
                <a:solidFill>
                  <a:srgbClr val="FFFFFF"/>
                </a:solidFill>
              </a:rPr>
              <a:t>以</a:t>
            </a:r>
            <a:r>
              <a:rPr lang="zh-CN" altLang="en-US" sz="3400" u="sng" dirty="0">
                <a:solidFill>
                  <a:srgbClr val="FFFFFF"/>
                </a:solidFill>
              </a:rPr>
              <a:t>弗所書</a:t>
            </a:r>
            <a:r>
              <a:rPr lang="en-US" altLang="zh-CN" sz="3400" dirty="0">
                <a:solidFill>
                  <a:srgbClr val="FFFFFF"/>
                </a:solidFill>
              </a:rPr>
              <a:t>4:4 </a:t>
            </a:r>
            <a:r>
              <a:rPr lang="zh-CN" altLang="en-US" sz="3400" dirty="0">
                <a:solidFill>
                  <a:srgbClr val="FFFFFF"/>
                </a:solidFill>
              </a:rPr>
              <a:t>身體只有一個，聖靈只有一個，正如你們蒙召同有一個指望； </a:t>
            </a:r>
            <a:r>
              <a:rPr lang="en-US" altLang="zh-CN" sz="3400" dirty="0">
                <a:solidFill>
                  <a:srgbClr val="FFFFFF"/>
                </a:solidFill>
              </a:rPr>
              <a:t>5 </a:t>
            </a:r>
            <a:r>
              <a:rPr lang="zh-CN" altLang="en-US" sz="3400" dirty="0">
                <a:solidFill>
                  <a:srgbClr val="FFFFFF"/>
                </a:solidFill>
              </a:rPr>
              <a:t>一主，一信，一洗， </a:t>
            </a:r>
            <a:r>
              <a:rPr lang="en-US" altLang="zh-CN" sz="3400" dirty="0">
                <a:solidFill>
                  <a:srgbClr val="FFFFFF"/>
                </a:solidFill>
              </a:rPr>
              <a:t>6 </a:t>
            </a:r>
            <a:r>
              <a:rPr lang="zh-CN" altLang="en-US" sz="3400" dirty="0">
                <a:solidFill>
                  <a:srgbClr val="FFFFFF"/>
                </a:solidFill>
              </a:rPr>
              <a:t>一神，就是眾人的</a:t>
            </a:r>
            <a:r>
              <a:rPr lang="zh-CN" altLang="en-US" sz="3400" dirty="0" smtClean="0">
                <a:solidFill>
                  <a:srgbClr val="FFFFFF"/>
                </a:solidFill>
              </a:rPr>
              <a:t>父</a:t>
            </a:r>
            <a:endParaRPr lang="en-US" altLang="zh-CN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1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413821"/>
            <a:ext cx="7763302" cy="5607978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endParaRPr lang="en-US" altLang="zh-CN" sz="2800" dirty="0" smtClean="0"/>
          </a:p>
          <a:p>
            <a:pPr lvl="1">
              <a:defRPr/>
            </a:pPr>
            <a:r>
              <a:rPr lang="zh-CHT" altLang="en-US" dirty="0">
                <a:solidFill>
                  <a:srgbClr val="FFFFFF"/>
                </a:solidFill>
              </a:rPr>
              <a:t>創世記</a:t>
            </a:r>
            <a:r>
              <a:rPr lang="en-US" dirty="0">
                <a:solidFill>
                  <a:srgbClr val="FFFFFF"/>
                </a:solidFill>
              </a:rPr>
              <a:t>3: 21 </a:t>
            </a:r>
            <a:r>
              <a:rPr lang="zh-CN" altLang="en-US" dirty="0">
                <a:solidFill>
                  <a:srgbClr val="FFFFFF"/>
                </a:solidFill>
              </a:rPr>
              <a:t>耶和華神為亞當和他妻子用皮子做衣服給他們穿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>
              <a:defRPr/>
            </a:pPr>
            <a:endParaRPr lang="en-US" altLang="zh-CN" dirty="0" smtClean="0"/>
          </a:p>
          <a:p>
            <a:pPr marL="457200" lvl="1" indent="0">
              <a:buNone/>
              <a:defRPr/>
            </a:pPr>
            <a:endParaRPr lang="en-US" altLang="zh-CN" dirty="0" smtClean="0"/>
          </a:p>
          <a:p>
            <a:pPr marL="457200" lvl="1" indent="0">
              <a:buFontTx/>
              <a:buNone/>
              <a:defRPr/>
            </a:pPr>
            <a:endParaRPr lang="zh-CN" altLang="en-US" dirty="0"/>
          </a:p>
          <a:p>
            <a:pPr lvl="1">
              <a:defRPr/>
            </a:pPr>
            <a:r>
              <a:rPr lang="zh-CN" altLang="en-US" dirty="0"/>
              <a:t>彼得前书</a:t>
            </a:r>
            <a:r>
              <a:rPr lang="en-US" altLang="zh-CN" dirty="0"/>
              <a:t>2:24</a:t>
            </a:r>
            <a:r>
              <a:rPr lang="zh-CN" altLang="en-US" dirty="0"/>
              <a:t>他被挂在木头上，亲身担当了我们的罪，使我们既然在罪上死，就得以在义上活。因他受的鞭伤，你们便得了医治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18436" name="Picture 4" descr="https://encrypted-tbn1.gstatic.com/images?q=tbn:ANd9GcT2PsMGK_yEFU4UqkRFnc1-YN32gmQ9zWRmYM2KeP_zr6rvPwC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1" y="1366553"/>
            <a:ext cx="3172112" cy="17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encrypted-tbn1.gstatic.com/images?q=tbn:ANd9GcSAgfA-puE3-lkZ4_XSAE1T9iB6DJSGSjEtm8PKJusAbuLdC89s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93" y="1379572"/>
            <a:ext cx="3359622" cy="174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5294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288626" y="999231"/>
            <a:ext cx="66528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HT" altLang="en-US" sz="3600" dirty="0"/>
              <a:t>沒有行為的信心是死的 </a:t>
            </a:r>
            <a:endParaRPr lang="en-US" altLang="zh-CHT" sz="3600" dirty="0" smtClean="0"/>
          </a:p>
          <a:p>
            <a:pPr algn="ctr"/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HT" altLang="en-US" sz="3600" dirty="0"/>
              <a:t>創世記 </a:t>
            </a:r>
            <a:r>
              <a:rPr lang="en-US" altLang="zh-CHT" sz="3600" dirty="0"/>
              <a:t>22:1-19; </a:t>
            </a:r>
            <a:endParaRPr lang="en-US" altLang="zh-CHT" sz="3600" dirty="0" smtClean="0"/>
          </a:p>
          <a:p>
            <a:pPr algn="ctr"/>
            <a:r>
              <a:rPr lang="zh-CHT" altLang="en-US" sz="3600" dirty="0" smtClean="0"/>
              <a:t>希伯來書 </a:t>
            </a:r>
            <a:r>
              <a:rPr lang="en-US" altLang="zh-CHT" sz="3600" dirty="0"/>
              <a:t>11:17-</a:t>
            </a:r>
            <a:r>
              <a:rPr lang="en-US" altLang="zh-CHT" sz="3600" dirty="0" smtClean="0"/>
              <a:t>19</a:t>
            </a:r>
            <a:r>
              <a:rPr lang="en-US" altLang="zh-CN" sz="3600" dirty="0" smtClean="0">
                <a:solidFill>
                  <a:srgbClr val="FFFFFF"/>
                </a:solidFill>
              </a:rPr>
              <a:t>) </a:t>
            </a:r>
            <a:endParaRPr lang="en-US" altLang="zh-CN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/>
              <a:t>創世記</a:t>
            </a:r>
            <a:r>
              <a:rPr lang="en-US" altLang="zh-CHT" sz="3200" dirty="0"/>
              <a:t>22</a:t>
            </a:r>
            <a:r>
              <a:rPr lang="zh-CHT" altLang="en-US" sz="3200" dirty="0"/>
              <a:t>：</a:t>
            </a:r>
            <a:r>
              <a:rPr lang="en-US" altLang="zh-CHT" sz="3200" b="1" baseline="30000" dirty="0"/>
              <a:t>1</a:t>
            </a:r>
            <a:r>
              <a:rPr lang="zh-CHT" altLang="en-US" sz="3200" dirty="0">
                <a:solidFill>
                  <a:srgbClr val="FFFF00"/>
                </a:solidFill>
              </a:rPr>
              <a:t>這些事</a:t>
            </a:r>
            <a:r>
              <a:rPr lang="zh-CHT" altLang="en-US" sz="3200" dirty="0"/>
              <a:t>以後，神要</a:t>
            </a:r>
            <a:r>
              <a:rPr lang="zh-CHT" altLang="en-US" sz="3200" dirty="0">
                <a:solidFill>
                  <a:srgbClr val="FFFF00"/>
                </a:solidFill>
              </a:rPr>
              <a:t>試驗</a:t>
            </a:r>
            <a:r>
              <a:rPr lang="zh-CHT" altLang="en-US" sz="3200" dirty="0"/>
              <a:t>亞伯拉罕，就呼叫他說：「亞伯拉罕！」他說：「我在這裡。」 </a:t>
            </a:r>
            <a:r>
              <a:rPr lang="en-US" altLang="zh-CHT" sz="3200" dirty="0"/>
              <a:t>2 </a:t>
            </a:r>
            <a:r>
              <a:rPr lang="zh-CHT" altLang="en-US" sz="3200" dirty="0"/>
              <a:t>神說：「你帶著你的兒子，就是你獨生的兒子，你所愛的以撒，往摩利亞地去，在我所要指示你的山上，把他獻為燔祭。」 </a:t>
            </a:r>
            <a:r>
              <a:rPr lang="en-US" altLang="zh-CHT" sz="3200" dirty="0"/>
              <a:t>3 </a:t>
            </a:r>
            <a:r>
              <a:rPr lang="zh-CHT" altLang="en-US" sz="3200" dirty="0"/>
              <a:t>亞伯拉罕清早起來，備上驢，帶著兩個僕人和他兒子以撒，也劈好了燔祭的柴，就起身往神所指示他的地方去了。 </a:t>
            </a:r>
            <a:r>
              <a:rPr lang="en-US" altLang="zh-CHT" sz="3200" dirty="0"/>
              <a:t>4 </a:t>
            </a:r>
            <a:r>
              <a:rPr lang="zh-CHT" altLang="en-US" sz="3200" dirty="0"/>
              <a:t>到了第三日，亞伯拉罕舉目遠遠地看見那地方</a:t>
            </a:r>
            <a:r>
              <a:rPr lang="zh-CHT" altLang="en-US" sz="3200" dirty="0" smtClean="0"/>
              <a:t>。</a:t>
            </a:r>
            <a:r>
              <a:rPr lang="zh-CHT" altLang="en-US" sz="3200" dirty="0"/>
              <a:t> 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/>
              <a:t>創世記</a:t>
            </a:r>
            <a:r>
              <a:rPr lang="en-US" altLang="zh-CHT" sz="3200" dirty="0" smtClean="0"/>
              <a:t>22</a:t>
            </a:r>
            <a:r>
              <a:rPr lang="zh-CHT" altLang="en-US" sz="3200" dirty="0" smtClean="0"/>
              <a:t>：</a:t>
            </a:r>
            <a:r>
              <a:rPr lang="en-US" altLang="zh-CHT" sz="3200" dirty="0" smtClean="0"/>
              <a:t>5 </a:t>
            </a:r>
            <a:r>
              <a:rPr lang="zh-CHT" altLang="en-US" sz="3200" dirty="0"/>
              <a:t>亞伯拉罕對他的僕人說：「你們和驢在此等候，我與童子往那裡去拜一拜，就回到你們這裡來。」 </a:t>
            </a:r>
            <a:r>
              <a:rPr lang="en-US" altLang="zh-CHT" sz="3200" dirty="0"/>
              <a:t>6 </a:t>
            </a:r>
            <a:r>
              <a:rPr lang="zh-CHT" altLang="en-US" sz="3200" dirty="0"/>
              <a:t>亞伯拉罕把燔祭的柴放在他兒子以撒身上，自己手裡拿著火與刀，於是二人同行。 </a:t>
            </a:r>
            <a:r>
              <a:rPr lang="en-US" altLang="zh-CHT" sz="3200" dirty="0"/>
              <a:t>7 </a:t>
            </a:r>
            <a:r>
              <a:rPr lang="zh-CHT" altLang="en-US" sz="3200" dirty="0"/>
              <a:t>以撒對他父親亞伯拉罕說：「父親哪！」亞伯拉罕說：「我兒，我在這裡。」以撒說：「請看，火與柴都有了，但燔祭的羊羔在哪裡呢？」 </a:t>
            </a:r>
            <a:r>
              <a:rPr lang="en-US" altLang="zh-CHT" sz="3200" dirty="0"/>
              <a:t>8 </a:t>
            </a:r>
            <a:r>
              <a:rPr lang="zh-CHT" altLang="en-US" sz="3200" dirty="0"/>
              <a:t>亞伯拉罕說：「我兒，</a:t>
            </a:r>
            <a:r>
              <a:rPr lang="zh-CHT" altLang="en-US" sz="3200" dirty="0" smtClean="0"/>
              <a:t>神必自己預備做</a:t>
            </a:r>
            <a:r>
              <a:rPr lang="zh-CHT" altLang="en-US" sz="3200" dirty="0"/>
              <a:t>燔祭的羊羔。」於是二人同行</a:t>
            </a:r>
            <a:r>
              <a:rPr lang="zh-CHT" altLang="en-US" sz="3200" dirty="0" smtClean="0"/>
              <a:t>。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/>
              <a:t>創世記</a:t>
            </a:r>
            <a:r>
              <a:rPr lang="en-US" altLang="zh-CHT" sz="3200" dirty="0" smtClean="0"/>
              <a:t>22</a:t>
            </a:r>
            <a:r>
              <a:rPr lang="zh-CHT" altLang="en-US" sz="3200" dirty="0" smtClean="0"/>
              <a:t>：</a:t>
            </a:r>
            <a:r>
              <a:rPr lang="en-US" altLang="zh-CHT" sz="3200" dirty="0" smtClean="0"/>
              <a:t>9 </a:t>
            </a:r>
            <a:r>
              <a:rPr lang="zh-CHT" altLang="en-US" sz="3200" dirty="0"/>
              <a:t>他們到了神所指示的地方，亞伯拉罕在那裡築壇，把柴擺好，捆綁他的兒子以撒，放在壇的柴上。 </a:t>
            </a:r>
            <a:r>
              <a:rPr lang="en-US" altLang="zh-CHT" sz="3200" dirty="0"/>
              <a:t>10 </a:t>
            </a:r>
            <a:r>
              <a:rPr lang="zh-CHT" altLang="en-US" sz="3200" dirty="0"/>
              <a:t>亞伯拉罕就伸手拿刀，要殺他的兒子。 </a:t>
            </a:r>
            <a:r>
              <a:rPr lang="en-US" altLang="zh-CHT" sz="3200" dirty="0"/>
              <a:t>11 </a:t>
            </a:r>
            <a:r>
              <a:rPr lang="zh-CHT" altLang="en-US" sz="3200" dirty="0"/>
              <a:t>耶和華的使者從天上呼叫他說：「亞伯拉罕！亞伯拉罕！」他說：「我在這裡。」 </a:t>
            </a:r>
            <a:r>
              <a:rPr lang="en-US" altLang="zh-CHT" sz="3200" dirty="0"/>
              <a:t>12 </a:t>
            </a:r>
            <a:r>
              <a:rPr lang="zh-CHT" altLang="en-US" sz="3200" dirty="0"/>
              <a:t>天使說：「你不可在這童子身上下手，一點不可害他。現在我知道你是敬畏神的了，因為你沒有將你的兒子，就是你獨生的兒子，留下不給我。</a:t>
            </a:r>
            <a:r>
              <a:rPr lang="zh-CHT" altLang="en-US" sz="3200" dirty="0" smtClean="0"/>
              <a:t>」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/>
              <a:t>創世記</a:t>
            </a:r>
            <a:r>
              <a:rPr lang="en-US" altLang="zh-CHT" sz="3200" dirty="0" smtClean="0"/>
              <a:t>22</a:t>
            </a:r>
            <a:r>
              <a:rPr lang="zh-CHT" altLang="en-US" sz="3200" dirty="0" smtClean="0"/>
              <a:t>：</a:t>
            </a:r>
            <a:r>
              <a:rPr lang="en-US" altLang="zh-CHT" sz="3200" dirty="0"/>
              <a:t>13 </a:t>
            </a:r>
            <a:r>
              <a:rPr lang="zh-CHT" altLang="en-US" sz="3200" dirty="0"/>
              <a:t>亞伯拉罕舉目觀看，不料，有一隻公羊，兩角扣在稠密的小樹中。亞伯拉罕就取了那隻公羊來，獻為燔祭，代替他的兒子。 </a:t>
            </a:r>
            <a:r>
              <a:rPr lang="en-US" altLang="zh-CHT" sz="3200" dirty="0"/>
              <a:t>14 </a:t>
            </a:r>
            <a:r>
              <a:rPr lang="zh-CHT" altLang="en-US" sz="3200" dirty="0"/>
              <a:t>亞伯拉罕給那地方起名叫耶和華以勒</a:t>
            </a:r>
            <a:r>
              <a:rPr lang="en-US" altLang="zh-CHT" sz="3200" dirty="0"/>
              <a:t>[a]</a:t>
            </a:r>
            <a:r>
              <a:rPr lang="zh-CHT" altLang="en-US" sz="3200" dirty="0"/>
              <a:t>，直到今日人還說：「在耶和華的山上必有預備。」 </a:t>
            </a:r>
            <a:r>
              <a:rPr lang="en-US" altLang="zh-CHT" sz="3200" dirty="0"/>
              <a:t>15 </a:t>
            </a:r>
            <a:r>
              <a:rPr lang="zh-CHT" altLang="en-US" sz="3200" dirty="0"/>
              <a:t>耶和華的使者第二次從天上呼叫亞伯拉罕說： </a:t>
            </a:r>
            <a:r>
              <a:rPr lang="en-US" altLang="zh-CHT" sz="3200" dirty="0"/>
              <a:t>16 </a:t>
            </a:r>
            <a:r>
              <a:rPr lang="zh-CHT" altLang="en-US" sz="3200" dirty="0"/>
              <a:t>「耶和華說：</a:t>
            </a:r>
            <a:r>
              <a:rPr lang="en-US" altLang="zh-CHT" sz="3200" dirty="0"/>
              <a:t>『</a:t>
            </a:r>
            <a:r>
              <a:rPr lang="zh-CHT" altLang="en-US" sz="3200" dirty="0"/>
              <a:t>你既行了這事，不留下你的兒子，就是你獨生的兒子，我便指著自己起誓說</a:t>
            </a:r>
            <a:r>
              <a:rPr lang="zh-CHT" altLang="en-US" sz="3200" dirty="0" smtClean="0"/>
              <a:t>：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97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710596"/>
            <a:ext cx="6935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 smtClean="0"/>
              <a:t>創世記</a:t>
            </a:r>
            <a:r>
              <a:rPr lang="en-US" altLang="zh-CHT" sz="3200" dirty="0" smtClean="0"/>
              <a:t>22</a:t>
            </a:r>
            <a:r>
              <a:rPr lang="zh-CHT" altLang="en-US" sz="3200" dirty="0" smtClean="0"/>
              <a:t>：</a:t>
            </a:r>
            <a:r>
              <a:rPr lang="en-US" altLang="zh-CHT" sz="3200" dirty="0" smtClean="0"/>
              <a:t>17 </a:t>
            </a:r>
            <a:r>
              <a:rPr lang="zh-CHT" altLang="en-US" sz="3200" dirty="0"/>
              <a:t>論福，我必賜大福給你；論子孫，我必叫你的子孫多起來，如同天上的星，海邊的沙；你子孫必得著仇敵的城門； </a:t>
            </a:r>
            <a:r>
              <a:rPr lang="en-US" altLang="zh-CHT" sz="3200" dirty="0"/>
              <a:t>18 </a:t>
            </a:r>
            <a:r>
              <a:rPr lang="zh-CHT" altLang="en-US" sz="3200" dirty="0"/>
              <a:t>並且地上萬國都必因你的後裔得福，因為你聽從了我的話。</a:t>
            </a:r>
            <a:r>
              <a:rPr lang="en-US" altLang="zh-CHT" sz="3200" dirty="0"/>
              <a:t>』</a:t>
            </a:r>
            <a:r>
              <a:rPr lang="zh-CHT" altLang="en-US" sz="3200" dirty="0"/>
              <a:t>」 </a:t>
            </a:r>
            <a:r>
              <a:rPr lang="en-US" altLang="zh-CHT" sz="3200" dirty="0"/>
              <a:t>19 </a:t>
            </a:r>
            <a:r>
              <a:rPr lang="zh-CHT" altLang="en-US" sz="3200" dirty="0"/>
              <a:t>於是亞伯拉罕回到他僕人那裡，他們一同起身往別是巴去，亞伯拉罕就住在別是巴</a:t>
            </a:r>
            <a:r>
              <a:rPr lang="zh-CHT" altLang="en-US" sz="3200" dirty="0" smtClean="0"/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84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54112" y="187341"/>
            <a:ext cx="6253047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HT" altLang="en-US" sz="3600" dirty="0">
                <a:ea typeface="宋体" charset="0"/>
                <a:cs typeface="宋体" charset="0"/>
              </a:rPr>
              <a:t>希伯來書</a:t>
            </a:r>
            <a:r>
              <a:rPr lang="en-US" altLang="zh-CHT" sz="3600" dirty="0">
                <a:ea typeface="宋体" charset="0"/>
                <a:cs typeface="宋体" charset="0"/>
              </a:rPr>
              <a:t>11:17 </a:t>
            </a:r>
            <a:r>
              <a:rPr lang="zh-CHT" altLang="en-US" sz="3600" dirty="0">
                <a:ea typeface="宋体" charset="0"/>
                <a:cs typeface="宋体" charset="0"/>
              </a:rPr>
              <a:t>亞伯拉罕因著信，被</a:t>
            </a:r>
            <a:r>
              <a:rPr lang="zh-CHT" altLang="en-US" sz="3600" dirty="0">
                <a:solidFill>
                  <a:srgbClr val="FFFF00"/>
                </a:solidFill>
                <a:ea typeface="宋体" charset="0"/>
                <a:cs typeface="宋体" charset="0"/>
              </a:rPr>
              <a:t>試驗</a:t>
            </a:r>
            <a:r>
              <a:rPr lang="zh-CHT" altLang="en-US" sz="3600" dirty="0">
                <a:ea typeface="宋体" charset="0"/>
                <a:cs typeface="宋体" charset="0"/>
              </a:rPr>
              <a:t>的時候，就把以撒獻上；這便是那歡喜領受應許的，將自己的獨生的兒子獻上。 </a:t>
            </a:r>
            <a:r>
              <a:rPr lang="en-US" altLang="zh-CHT" sz="3600" dirty="0">
                <a:ea typeface="宋体" charset="0"/>
                <a:cs typeface="宋体" charset="0"/>
              </a:rPr>
              <a:t>18 </a:t>
            </a:r>
            <a:r>
              <a:rPr lang="zh-CHT" altLang="en-US" sz="3600" dirty="0">
                <a:ea typeface="宋体" charset="0"/>
                <a:cs typeface="宋体" charset="0"/>
              </a:rPr>
              <a:t>論到這兒子，曾有話說：「從以撒生的才要稱為你的後裔。」 </a:t>
            </a:r>
            <a:r>
              <a:rPr lang="en-US" altLang="zh-CHT" sz="3600" dirty="0">
                <a:ea typeface="宋体" charset="0"/>
                <a:cs typeface="宋体" charset="0"/>
              </a:rPr>
              <a:t>19 </a:t>
            </a:r>
            <a:r>
              <a:rPr lang="zh-CHT" altLang="en-US" sz="3600" dirty="0">
                <a:ea typeface="宋体" charset="0"/>
                <a:cs typeface="宋体" charset="0"/>
              </a:rPr>
              <a:t>他以為神還能叫人從死裡復活，他也彷彿從死中得回他的兒子來</a:t>
            </a:r>
            <a:r>
              <a:rPr lang="zh-CHT" altLang="en-US" sz="3600" dirty="0" smtClean="0">
                <a:ea typeface="宋体" charset="0"/>
                <a:cs typeface="宋体" charset="0"/>
              </a:rPr>
              <a:t>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1586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4153</TotalTime>
  <Words>2371</Words>
  <Application>Microsoft Macintosh PowerPoint</Application>
  <PresentationFormat>On-screen Show (16:10)</PresentationFormat>
  <Paragraphs>83</Paragraphs>
  <Slides>18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Twilight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Jiang</dc:creator>
  <cp:lastModifiedBy>Kunming Su</cp:lastModifiedBy>
  <cp:revision>50</cp:revision>
  <cp:lastPrinted>2016-06-04T18:15:16Z</cp:lastPrinted>
  <dcterms:created xsi:type="dcterms:W3CDTF">2016-04-20T14:44:41Z</dcterms:created>
  <dcterms:modified xsi:type="dcterms:W3CDTF">2016-06-05T04:24:41Z</dcterms:modified>
</cp:coreProperties>
</file>