
<file path=[Content_Types].xml><?xml version="1.0" encoding="utf-8"?>
<Types xmlns="http://schemas.openxmlformats.org/package/2006/content-types">
  <Default Extension="xml" ContentType="application/xml"/>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1"/>
  </p:sldMasterIdLst>
  <p:notesMasterIdLst>
    <p:notesMasterId r:id="rId26"/>
  </p:notesMasterIdLst>
  <p:handoutMasterIdLst>
    <p:handoutMasterId r:id="rId27"/>
  </p:handoutMasterIdLst>
  <p:sldIdLst>
    <p:sldId id="964" r:id="rId2"/>
    <p:sldId id="1093" r:id="rId3"/>
    <p:sldId id="1094" r:id="rId4"/>
    <p:sldId id="1113" r:id="rId5"/>
    <p:sldId id="1068" r:id="rId6"/>
    <p:sldId id="1097" r:id="rId7"/>
    <p:sldId id="1078" r:id="rId8"/>
    <p:sldId id="1110" r:id="rId9"/>
    <p:sldId id="1114" r:id="rId10"/>
    <p:sldId id="1111" r:id="rId11"/>
    <p:sldId id="1122" r:id="rId12"/>
    <p:sldId id="1115" r:id="rId13"/>
    <p:sldId id="1109" r:id="rId14"/>
    <p:sldId id="1121" r:id="rId15"/>
    <p:sldId id="1119" r:id="rId16"/>
    <p:sldId id="1120" r:id="rId17"/>
    <p:sldId id="1116" r:id="rId18"/>
    <p:sldId id="1124" r:id="rId19"/>
    <p:sldId id="1123" r:id="rId20"/>
    <p:sldId id="1117" r:id="rId21"/>
    <p:sldId id="1125" r:id="rId22"/>
    <p:sldId id="1126" r:id="rId23"/>
    <p:sldId id="1127" r:id="rId24"/>
    <p:sldId id="1128" r:id="rId25"/>
  </p:sldIdLst>
  <p:sldSz cx="9144000" cy="5143500" type="screen16x9"/>
  <p:notesSz cx="6858000" cy="9144000"/>
  <p:defaultTextStyle>
    <a:defPPr>
      <a:defRPr lang="zh-CN"/>
    </a:defPPr>
    <a:lvl1pPr algn="l" rtl="0" fontAlgn="base">
      <a:spcBef>
        <a:spcPct val="0"/>
      </a:spcBef>
      <a:spcAft>
        <a:spcPct val="0"/>
      </a:spcAft>
      <a:defRPr sz="5400" kern="1200">
        <a:solidFill>
          <a:schemeClr val="tx1"/>
        </a:solidFill>
        <a:latin typeface="Arial" charset="0"/>
        <a:ea typeface="宋体" pitchFamily="2" charset="-122"/>
        <a:cs typeface="+mn-cs"/>
      </a:defRPr>
    </a:lvl1pPr>
    <a:lvl2pPr marL="457200" algn="l" rtl="0" fontAlgn="base">
      <a:spcBef>
        <a:spcPct val="0"/>
      </a:spcBef>
      <a:spcAft>
        <a:spcPct val="0"/>
      </a:spcAft>
      <a:defRPr sz="5400" kern="1200">
        <a:solidFill>
          <a:schemeClr val="tx1"/>
        </a:solidFill>
        <a:latin typeface="Arial" charset="0"/>
        <a:ea typeface="宋体" pitchFamily="2" charset="-122"/>
        <a:cs typeface="+mn-cs"/>
      </a:defRPr>
    </a:lvl2pPr>
    <a:lvl3pPr marL="914400" algn="l" rtl="0" fontAlgn="base">
      <a:spcBef>
        <a:spcPct val="0"/>
      </a:spcBef>
      <a:spcAft>
        <a:spcPct val="0"/>
      </a:spcAft>
      <a:defRPr sz="5400" kern="1200">
        <a:solidFill>
          <a:schemeClr val="tx1"/>
        </a:solidFill>
        <a:latin typeface="Arial" charset="0"/>
        <a:ea typeface="宋体" pitchFamily="2" charset="-122"/>
        <a:cs typeface="+mn-cs"/>
      </a:defRPr>
    </a:lvl3pPr>
    <a:lvl4pPr marL="1371600" algn="l" rtl="0" fontAlgn="base">
      <a:spcBef>
        <a:spcPct val="0"/>
      </a:spcBef>
      <a:spcAft>
        <a:spcPct val="0"/>
      </a:spcAft>
      <a:defRPr sz="5400" kern="1200">
        <a:solidFill>
          <a:schemeClr val="tx1"/>
        </a:solidFill>
        <a:latin typeface="Arial" charset="0"/>
        <a:ea typeface="宋体" pitchFamily="2" charset="-122"/>
        <a:cs typeface="+mn-cs"/>
      </a:defRPr>
    </a:lvl4pPr>
    <a:lvl5pPr marL="1828800" algn="l" rtl="0" fontAlgn="base">
      <a:spcBef>
        <a:spcPct val="0"/>
      </a:spcBef>
      <a:spcAft>
        <a:spcPct val="0"/>
      </a:spcAft>
      <a:defRPr sz="5400" kern="1200">
        <a:solidFill>
          <a:schemeClr val="tx1"/>
        </a:solidFill>
        <a:latin typeface="Arial" charset="0"/>
        <a:ea typeface="宋体" pitchFamily="2" charset="-122"/>
        <a:cs typeface="+mn-cs"/>
      </a:defRPr>
    </a:lvl5pPr>
    <a:lvl6pPr marL="2286000" algn="l" defTabSz="914400" rtl="0" eaLnBrk="1" latinLnBrk="0" hangingPunct="1">
      <a:defRPr sz="5400" kern="1200">
        <a:solidFill>
          <a:schemeClr val="tx1"/>
        </a:solidFill>
        <a:latin typeface="Arial" charset="0"/>
        <a:ea typeface="宋体" pitchFamily="2" charset="-122"/>
        <a:cs typeface="+mn-cs"/>
      </a:defRPr>
    </a:lvl6pPr>
    <a:lvl7pPr marL="2743200" algn="l" defTabSz="914400" rtl="0" eaLnBrk="1" latinLnBrk="0" hangingPunct="1">
      <a:defRPr sz="5400" kern="1200">
        <a:solidFill>
          <a:schemeClr val="tx1"/>
        </a:solidFill>
        <a:latin typeface="Arial" charset="0"/>
        <a:ea typeface="宋体" pitchFamily="2" charset="-122"/>
        <a:cs typeface="+mn-cs"/>
      </a:defRPr>
    </a:lvl7pPr>
    <a:lvl8pPr marL="3200400" algn="l" defTabSz="914400" rtl="0" eaLnBrk="1" latinLnBrk="0" hangingPunct="1">
      <a:defRPr sz="5400" kern="1200">
        <a:solidFill>
          <a:schemeClr val="tx1"/>
        </a:solidFill>
        <a:latin typeface="Arial" charset="0"/>
        <a:ea typeface="宋体" pitchFamily="2" charset="-122"/>
        <a:cs typeface="+mn-cs"/>
      </a:defRPr>
    </a:lvl8pPr>
    <a:lvl9pPr marL="3657600" algn="l" defTabSz="914400" rtl="0" eaLnBrk="1" latinLnBrk="0" hangingPunct="1">
      <a:defRPr sz="5400" kern="1200">
        <a:solidFill>
          <a:schemeClr val="tx1"/>
        </a:solidFill>
        <a:latin typeface="Arial" charset="0"/>
        <a:ea typeface="宋体" pitchFamily="2"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45" autoAdjust="0"/>
    <p:restoredTop sz="87168" autoAdjust="0"/>
  </p:normalViewPr>
  <p:slideViewPr>
    <p:cSldViewPr>
      <p:cViewPr>
        <p:scale>
          <a:sx n="90" d="100"/>
          <a:sy n="90" d="100"/>
        </p:scale>
        <p:origin x="-1512" y="-120"/>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99" d="100"/>
          <a:sy n="99" d="100"/>
        </p:scale>
        <p:origin x="-3006" y="-9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notesMaster" Target="notesMasters/notesMaster1.xml"/><Relationship Id="rId27" Type="http://schemas.openxmlformats.org/officeDocument/2006/relationships/handoutMaster" Target="handoutMasters/handoutMaster1.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297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1022979"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1022980"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1022981"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ED6543E-C78A-4331-A162-BA1D0CD79CAA}" type="slidenum">
              <a:rPr lang="en-US" altLang="en-US"/>
              <a:pPr/>
              <a:t>‹#›</a:t>
            </a:fld>
            <a:endParaRPr lang="en-US" altLang="en-US"/>
          </a:p>
        </p:txBody>
      </p:sp>
    </p:spTree>
    <p:extLst>
      <p:ext uri="{BB962C8B-B14F-4D97-AF65-F5344CB8AC3E}">
        <p14:creationId xmlns:p14="http://schemas.microsoft.com/office/powerpoint/2010/main" val="2505097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2598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ltLang="en-US"/>
          </a:p>
        </p:txBody>
      </p:sp>
      <p:sp>
        <p:nvSpPr>
          <p:cNvPr id="42598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ltLang="en-US"/>
          </a:p>
        </p:txBody>
      </p:sp>
      <p:sp>
        <p:nvSpPr>
          <p:cNvPr id="4608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2598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2599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ltLang="en-US"/>
          </a:p>
        </p:txBody>
      </p:sp>
      <p:sp>
        <p:nvSpPr>
          <p:cNvPr id="42599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F4FC19A8-478F-492E-B886-41ED4EA57883}" type="slidenum">
              <a:rPr lang="en-US" altLang="en-US"/>
              <a:pPr/>
              <a:t>‹#›</a:t>
            </a:fld>
            <a:endParaRPr lang="en-US" altLang="en-US"/>
          </a:p>
        </p:txBody>
      </p:sp>
    </p:spTree>
    <p:extLst>
      <p:ext uri="{BB962C8B-B14F-4D97-AF65-F5344CB8AC3E}">
        <p14:creationId xmlns:p14="http://schemas.microsoft.com/office/powerpoint/2010/main" val="83786655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宋体" pitchFamily="2" charset="-122"/>
        <a:cs typeface="+mn-cs"/>
      </a:defRPr>
    </a:lvl1pPr>
    <a:lvl2pPr marL="457200" algn="l" rtl="0" eaLnBrk="0" fontAlgn="base" hangingPunct="0">
      <a:spcBef>
        <a:spcPct val="30000"/>
      </a:spcBef>
      <a:spcAft>
        <a:spcPct val="0"/>
      </a:spcAft>
      <a:defRPr sz="1200" kern="1200">
        <a:solidFill>
          <a:schemeClr val="tx1"/>
        </a:solidFill>
        <a:latin typeface="Arial" charset="0"/>
        <a:ea typeface="宋体" pitchFamily="2" charset="-122"/>
        <a:cs typeface="+mn-cs"/>
      </a:defRPr>
    </a:lvl2pPr>
    <a:lvl3pPr marL="914400" algn="l" rtl="0" eaLnBrk="0" fontAlgn="base" hangingPunct="0">
      <a:spcBef>
        <a:spcPct val="30000"/>
      </a:spcBef>
      <a:spcAft>
        <a:spcPct val="0"/>
      </a:spcAft>
      <a:defRPr sz="1200" kern="1200">
        <a:solidFill>
          <a:schemeClr val="tx1"/>
        </a:solidFill>
        <a:latin typeface="Arial" charset="0"/>
        <a:ea typeface="宋体" pitchFamily="2" charset="-122"/>
        <a:cs typeface="+mn-cs"/>
      </a:defRPr>
    </a:lvl3pPr>
    <a:lvl4pPr marL="1371600" algn="l" rtl="0" eaLnBrk="0" fontAlgn="base" hangingPunct="0">
      <a:spcBef>
        <a:spcPct val="30000"/>
      </a:spcBef>
      <a:spcAft>
        <a:spcPct val="0"/>
      </a:spcAft>
      <a:defRPr sz="1200" kern="1200">
        <a:solidFill>
          <a:schemeClr val="tx1"/>
        </a:solidFill>
        <a:latin typeface="Arial" charset="0"/>
        <a:ea typeface="宋体" pitchFamily="2" charset="-122"/>
        <a:cs typeface="+mn-cs"/>
      </a:defRPr>
    </a:lvl4pPr>
    <a:lvl5pPr marL="1828800" algn="l" rtl="0" eaLnBrk="0" fontAlgn="base" hangingPunct="0">
      <a:spcBef>
        <a:spcPct val="30000"/>
      </a:spcBef>
      <a:spcAft>
        <a:spcPct val="0"/>
      </a:spcAft>
      <a:defRPr sz="1200" kern="1200">
        <a:solidFill>
          <a:schemeClr val="tx1"/>
        </a:solidFill>
        <a:latin typeface="Arial" charset="0"/>
        <a:ea typeface="宋体" pitchFamily="2" charset="-122"/>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ea typeface="宋体" pitchFamily="2" charset="-122"/>
              </a:defRPr>
            </a:lvl1pPr>
            <a:lvl2pPr marL="742950" indent="-285750" eaLnBrk="0" hangingPunct="0">
              <a:spcBef>
                <a:spcPct val="30000"/>
              </a:spcBef>
              <a:defRPr sz="1200">
                <a:solidFill>
                  <a:schemeClr val="tx1"/>
                </a:solidFill>
                <a:latin typeface="Arial" charset="0"/>
                <a:ea typeface="宋体" pitchFamily="2" charset="-122"/>
              </a:defRPr>
            </a:lvl2pPr>
            <a:lvl3pPr marL="1143000" indent="-228600" eaLnBrk="0" hangingPunct="0">
              <a:spcBef>
                <a:spcPct val="30000"/>
              </a:spcBef>
              <a:defRPr sz="1200">
                <a:solidFill>
                  <a:schemeClr val="tx1"/>
                </a:solidFill>
                <a:latin typeface="Arial" charset="0"/>
                <a:ea typeface="宋体" pitchFamily="2" charset="-122"/>
              </a:defRPr>
            </a:lvl3pPr>
            <a:lvl4pPr marL="1600200" indent="-228600" eaLnBrk="0" hangingPunct="0">
              <a:spcBef>
                <a:spcPct val="30000"/>
              </a:spcBef>
              <a:defRPr sz="1200">
                <a:solidFill>
                  <a:schemeClr val="tx1"/>
                </a:solidFill>
                <a:latin typeface="Arial" charset="0"/>
                <a:ea typeface="宋体" pitchFamily="2" charset="-122"/>
              </a:defRPr>
            </a:lvl4pPr>
            <a:lvl5pPr marL="2057400" indent="-228600" eaLnBrk="0" hangingPunct="0">
              <a:spcBef>
                <a:spcPct val="30000"/>
              </a:spcBef>
              <a:defRPr sz="1200">
                <a:solidFill>
                  <a:schemeClr val="tx1"/>
                </a:solidFill>
                <a:latin typeface="Arial" charset="0"/>
                <a:ea typeface="宋体" pitchFamily="2" charset="-122"/>
              </a:defRPr>
            </a:lvl5pPr>
            <a:lvl6pPr marL="2514600" indent="-228600" eaLnBrk="0" fontAlgn="base" hangingPunct="0">
              <a:spcBef>
                <a:spcPct val="30000"/>
              </a:spcBef>
              <a:spcAft>
                <a:spcPct val="0"/>
              </a:spcAft>
              <a:defRPr sz="1200">
                <a:solidFill>
                  <a:schemeClr val="tx1"/>
                </a:solidFill>
                <a:latin typeface="Arial" charset="0"/>
                <a:ea typeface="宋体" pitchFamily="2" charset="-122"/>
              </a:defRPr>
            </a:lvl6pPr>
            <a:lvl7pPr marL="2971800" indent="-228600" eaLnBrk="0" fontAlgn="base" hangingPunct="0">
              <a:spcBef>
                <a:spcPct val="30000"/>
              </a:spcBef>
              <a:spcAft>
                <a:spcPct val="0"/>
              </a:spcAft>
              <a:defRPr sz="1200">
                <a:solidFill>
                  <a:schemeClr val="tx1"/>
                </a:solidFill>
                <a:latin typeface="Arial" charset="0"/>
                <a:ea typeface="宋体" pitchFamily="2" charset="-122"/>
              </a:defRPr>
            </a:lvl7pPr>
            <a:lvl8pPr marL="3429000" indent="-228600" eaLnBrk="0" fontAlgn="base" hangingPunct="0">
              <a:spcBef>
                <a:spcPct val="30000"/>
              </a:spcBef>
              <a:spcAft>
                <a:spcPct val="0"/>
              </a:spcAft>
              <a:defRPr sz="1200">
                <a:solidFill>
                  <a:schemeClr val="tx1"/>
                </a:solidFill>
                <a:latin typeface="Arial" charset="0"/>
                <a:ea typeface="宋体" pitchFamily="2" charset="-122"/>
              </a:defRPr>
            </a:lvl8pPr>
            <a:lvl9pPr marL="3886200" indent="-228600" eaLnBrk="0" fontAlgn="base" hangingPunct="0">
              <a:spcBef>
                <a:spcPct val="30000"/>
              </a:spcBef>
              <a:spcAft>
                <a:spcPct val="0"/>
              </a:spcAft>
              <a:defRPr sz="1200">
                <a:solidFill>
                  <a:schemeClr val="tx1"/>
                </a:solidFill>
                <a:latin typeface="Arial" charset="0"/>
                <a:ea typeface="宋体" pitchFamily="2" charset="-122"/>
              </a:defRPr>
            </a:lvl9pPr>
          </a:lstStyle>
          <a:p>
            <a:pPr eaLnBrk="1" hangingPunct="1">
              <a:spcBef>
                <a:spcPct val="0"/>
              </a:spcBef>
            </a:pPr>
            <a:fld id="{B166CA95-9962-401C-A6A4-561F9DBC3001}" type="slidenum">
              <a:rPr lang="en-US" altLang="en-US"/>
              <a:pPr eaLnBrk="1" hangingPunct="1">
                <a:spcBef>
                  <a:spcPct val="0"/>
                </a:spcBef>
              </a:pPr>
              <a:t>1</a:t>
            </a:fld>
            <a:endParaRPr lang="en-US" altLang="en-US"/>
          </a:p>
        </p:txBody>
      </p:sp>
      <p:sp>
        <p:nvSpPr>
          <p:cNvPr id="48131" name="Rectangle 2"/>
          <p:cNvSpPr>
            <a:spLocks noGrp="1" noRot="1" noChangeAspect="1" noChangeArrowheads="1" noTextEdit="1"/>
          </p:cNvSpPr>
          <p:nvPr>
            <p:ph type="sldImg"/>
          </p:nvPr>
        </p:nvSpPr>
        <p:spPr>
          <a:xfrm>
            <a:off x="381000" y="685800"/>
            <a:ext cx="6096000" cy="3429000"/>
          </a:xfrm>
          <a:ln/>
        </p:spPr>
      </p:sp>
      <p:sp>
        <p:nvSpPr>
          <p:cNvPr id="4813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200" kern="1200" dirty="0" smtClean="0">
                <a:solidFill>
                  <a:schemeClr val="tx1"/>
                </a:solidFill>
                <a:effectLst/>
                <a:latin typeface="Arial" charset="0"/>
                <a:ea typeface="宋体" pitchFamily="2" charset="-122"/>
                <a:cs typeface="+mn-cs"/>
              </a:rPr>
              <a:t> </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青出于蓝而胜于蓝”？</a:t>
            </a:r>
            <a:endParaRPr lang="en-US" sz="10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引言：耶稣说“</a:t>
            </a:r>
            <a:r>
              <a:rPr lang="zh-CN" altLang="en-US" sz="1200" kern="1200" dirty="0" smtClean="0">
                <a:solidFill>
                  <a:schemeClr val="tx1"/>
                </a:solidFill>
                <a:effectLst/>
                <a:latin typeface="Arial" charset="0"/>
                <a:ea typeface="宋体" pitchFamily="2" charset="-122"/>
                <a:cs typeface="+mn-cs"/>
              </a:rPr>
              <a:t>我所做的事，信我的人也要做，并且要做比这更大的事”，神成就我们所求所做的事时，他因儿子得荣耀，儿子耶稣基督</a:t>
            </a:r>
            <a:r>
              <a:rPr lang="en-US" altLang="zh-CN" sz="1200" kern="1200" dirty="0" smtClean="0">
                <a:solidFill>
                  <a:schemeClr val="tx1"/>
                </a:solidFill>
                <a:effectLst/>
                <a:latin typeface="Arial" charset="0"/>
                <a:ea typeface="宋体" pitchFamily="2" charset="-122"/>
                <a:cs typeface="+mn-cs"/>
              </a:rPr>
              <a:t>——</a:t>
            </a:r>
            <a:endParaRPr lang="en-US" sz="10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1.与父</a:t>
            </a:r>
            <a:r>
              <a:rPr lang="zh-CN" altLang="en-US" sz="1200" kern="1200" dirty="0" smtClean="0">
                <a:solidFill>
                  <a:schemeClr val="tx1"/>
                </a:solidFill>
                <a:effectLst/>
                <a:latin typeface="Arial" charset="0"/>
                <a:ea typeface="宋体" pitchFamily="2" charset="-122"/>
                <a:cs typeface="+mn-cs"/>
              </a:rPr>
              <a:t>同质</a:t>
            </a:r>
            <a:endParaRPr lang="en-US" sz="10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2.与父</a:t>
            </a:r>
            <a:r>
              <a:rPr lang="zh-CN" altLang="en-US" sz="1200" kern="1200" dirty="0" smtClean="0">
                <a:solidFill>
                  <a:schemeClr val="tx1"/>
                </a:solidFill>
                <a:effectLst/>
                <a:latin typeface="Arial" charset="0"/>
                <a:ea typeface="宋体" pitchFamily="2" charset="-122"/>
                <a:cs typeface="+mn-cs"/>
              </a:rPr>
              <a:t>同言</a:t>
            </a:r>
            <a:endParaRPr lang="en-US" sz="10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3.与父</a:t>
            </a:r>
            <a:r>
              <a:rPr lang="zh-CN" altLang="en-US" sz="1200" kern="1200" dirty="0" smtClean="0">
                <a:solidFill>
                  <a:schemeClr val="tx1"/>
                </a:solidFill>
                <a:effectLst/>
                <a:latin typeface="Arial" charset="0"/>
                <a:ea typeface="宋体" pitchFamily="2" charset="-122"/>
                <a:cs typeface="+mn-cs"/>
              </a:rPr>
              <a:t>同事</a:t>
            </a:r>
            <a:endParaRPr lang="en-US" sz="1000" kern="1200" dirty="0" smtClean="0">
              <a:solidFill>
                <a:schemeClr val="tx1"/>
              </a:solidFill>
              <a:effectLst/>
              <a:latin typeface="Arial" charset="0"/>
              <a:ea typeface="宋体" pitchFamily="2" charset="-122"/>
              <a:cs typeface="+mn-cs"/>
            </a:endParaRPr>
          </a:p>
          <a:p>
            <a:r>
              <a:rPr lang="en-US" sz="1200" kern="1200" dirty="0" smtClean="0">
                <a:solidFill>
                  <a:schemeClr val="tx1"/>
                </a:solidFill>
                <a:effectLst/>
                <a:latin typeface="Arial" charset="0"/>
                <a:ea typeface="宋体" pitchFamily="2" charset="-122"/>
                <a:cs typeface="+mn-cs"/>
              </a:rPr>
              <a:t>4.与父</a:t>
            </a:r>
            <a:r>
              <a:rPr lang="zh-CN" altLang="en-US" sz="1200" kern="1200" dirty="0" smtClean="0">
                <a:solidFill>
                  <a:schemeClr val="tx1"/>
                </a:solidFill>
                <a:effectLst/>
                <a:latin typeface="Arial" charset="0"/>
                <a:ea typeface="宋体" pitchFamily="2" charset="-122"/>
                <a:cs typeface="+mn-cs"/>
              </a:rPr>
              <a:t>同荣</a:t>
            </a:r>
            <a:endParaRPr lang="en-US" sz="10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人有了神的儿子，就有生命，就可以在神里面知足了。</a:t>
            </a:r>
            <a:endParaRPr lang="en-US" sz="1000" kern="1200" dirty="0" smtClean="0">
              <a:solidFill>
                <a:schemeClr val="tx1"/>
              </a:solidFill>
              <a:effectLst/>
              <a:latin typeface="Arial" charset="0"/>
              <a:ea typeface="宋体" pitchFamily="2" charset="-122"/>
              <a:cs typeface="+mn-cs"/>
            </a:endParaRPr>
          </a:p>
          <a:p>
            <a:r>
              <a:rPr lang="zh-CN" altLang="en-US" sz="1200" kern="1200" dirty="0" smtClean="0">
                <a:solidFill>
                  <a:schemeClr val="tx1"/>
                </a:solidFill>
                <a:effectLst/>
                <a:latin typeface="Arial" charset="0"/>
                <a:ea typeface="宋体" pitchFamily="2" charset="-122"/>
                <a:cs typeface="+mn-cs"/>
              </a:rPr>
              <a:t>更大的事：</a:t>
            </a:r>
            <a:endParaRPr lang="en-US" sz="1000" kern="1200" dirty="0" smtClean="0">
              <a:solidFill>
                <a:schemeClr val="tx1"/>
              </a:solidFill>
              <a:effectLst/>
              <a:latin typeface="Arial" charset="0"/>
              <a:ea typeface="宋体" pitchFamily="2" charset="-122"/>
              <a:cs typeface="+mn-cs"/>
            </a:endParaRPr>
          </a:p>
          <a:p>
            <a:pPr lvl="0"/>
            <a:r>
              <a:rPr lang="zh-CN" altLang="en-US" sz="1200" kern="1200" dirty="0" smtClean="0">
                <a:solidFill>
                  <a:schemeClr val="tx1"/>
                </a:solidFill>
                <a:effectLst/>
                <a:latin typeface="Arial" charset="0"/>
                <a:ea typeface="宋体" pitchFamily="2" charset="-122"/>
                <a:cs typeface="+mn-cs"/>
              </a:rPr>
              <a:t>行神迹更多吗？比较以利亚和以利沙；耶稣神迹记载（马太</a:t>
            </a:r>
            <a:r>
              <a:rPr lang="en-US" sz="1200" kern="1200" dirty="0" smtClean="0">
                <a:solidFill>
                  <a:schemeClr val="tx1"/>
                </a:solidFill>
                <a:effectLst/>
                <a:latin typeface="Arial" charset="0"/>
                <a:ea typeface="宋体" pitchFamily="2" charset="-122"/>
                <a:cs typeface="+mn-cs"/>
              </a:rPr>
              <a:t>20</a:t>
            </a:r>
            <a:r>
              <a:rPr lang="zh-CN" altLang="en-US" sz="1200" kern="1200" dirty="0" smtClean="0">
                <a:solidFill>
                  <a:schemeClr val="tx1"/>
                </a:solidFill>
                <a:effectLst/>
                <a:latin typeface="Arial" charset="0"/>
                <a:ea typeface="宋体" pitchFamily="2" charset="-122"/>
                <a:cs typeface="+mn-cs"/>
              </a:rPr>
              <a:t>；马可；约翰</a:t>
            </a:r>
            <a:r>
              <a:rPr lang="en-US" sz="1200" kern="1200" dirty="0" smtClean="0">
                <a:solidFill>
                  <a:schemeClr val="tx1"/>
                </a:solidFill>
                <a:effectLst/>
                <a:latin typeface="Arial" charset="0"/>
                <a:ea typeface="宋体" pitchFamily="2" charset="-122"/>
                <a:cs typeface="+mn-cs"/>
              </a:rPr>
              <a:t>7</a:t>
            </a:r>
            <a:r>
              <a:rPr lang="zh-CN" altLang="en-US" sz="1200" kern="1200" dirty="0" smtClean="0">
                <a:solidFill>
                  <a:schemeClr val="tx1"/>
                </a:solidFill>
                <a:effectLst/>
                <a:latin typeface="Arial" charset="0"/>
                <a:ea typeface="宋体" pitchFamily="2" charset="-122"/>
                <a:cs typeface="+mn-cs"/>
              </a:rPr>
              <a:t>）</a:t>
            </a:r>
            <a:endParaRPr lang="en-US" sz="1000" kern="1200" dirty="0" smtClean="0">
              <a:solidFill>
                <a:schemeClr val="tx1"/>
              </a:solidFill>
              <a:effectLst/>
              <a:latin typeface="Arial" charset="0"/>
              <a:ea typeface="宋体" pitchFamily="2" charset="-122"/>
              <a:cs typeface="+mn-cs"/>
            </a:endParaRPr>
          </a:p>
          <a:p>
            <a:pPr lvl="0"/>
            <a:r>
              <a:rPr lang="zh-CN" altLang="en-US" sz="1200" kern="1200" dirty="0" smtClean="0">
                <a:solidFill>
                  <a:schemeClr val="tx1"/>
                </a:solidFill>
                <a:effectLst/>
                <a:latin typeface="Arial" charset="0"/>
                <a:ea typeface="宋体" pitchFamily="2" charset="-122"/>
                <a:cs typeface="+mn-cs"/>
              </a:rPr>
              <a:t>呈现全备的福音：因为离开门徒和这个世界到父那里去（</a:t>
            </a:r>
            <a:r>
              <a:rPr lang="en-US" sz="1200" kern="1200" dirty="0" smtClean="0">
                <a:solidFill>
                  <a:schemeClr val="tx1"/>
                </a:solidFill>
                <a:effectLst/>
                <a:latin typeface="Arial" charset="0"/>
                <a:ea typeface="宋体" pitchFamily="2" charset="-122"/>
                <a:cs typeface="+mn-cs"/>
              </a:rPr>
              <a:t>16:28</a:t>
            </a:r>
            <a:r>
              <a:rPr lang="zh-CN" altLang="en-US" sz="1200" kern="1200" dirty="0" smtClean="0">
                <a:solidFill>
                  <a:schemeClr val="tx1"/>
                </a:solidFill>
                <a:effectLst/>
                <a:latin typeface="Arial" charset="0"/>
                <a:ea typeface="宋体" pitchFamily="2" charset="-122"/>
                <a:cs typeface="+mn-cs"/>
              </a:rPr>
              <a:t>）意味着即将受难，埋葬，复活，显现，升天。目前为止门徒所看到的是行神迹有大能的耶稣，还没有看到一个为世人的罪牺牲的耶稣，更没有看到一个复活战胜死亡的荣耀的耶稣，没看到耶稣借着死打败掌死权的魔鬼</a:t>
            </a:r>
            <a:endParaRPr lang="en-US" sz="1000" kern="1200" dirty="0" smtClean="0">
              <a:solidFill>
                <a:schemeClr val="tx1"/>
              </a:solidFill>
              <a:effectLst/>
              <a:latin typeface="Arial" charset="0"/>
              <a:ea typeface="宋体" pitchFamily="2" charset="-122"/>
              <a:cs typeface="+mn-cs"/>
            </a:endParaRPr>
          </a:p>
          <a:p>
            <a:pPr lvl="0"/>
            <a:r>
              <a:rPr lang="zh-CN" altLang="en-US" sz="1200" kern="1200" dirty="0" smtClean="0">
                <a:solidFill>
                  <a:schemeClr val="tx1"/>
                </a:solidFill>
                <a:effectLst/>
                <a:latin typeface="Arial" charset="0"/>
                <a:ea typeface="宋体" pitchFamily="2" charset="-122"/>
                <a:cs typeface="+mn-cs"/>
              </a:rPr>
              <a:t>拥有神随时的同在：圣灵内驻＋耶稣祷告，所以</a:t>
            </a:r>
            <a:endParaRPr lang="en-US" sz="1000" kern="1200" dirty="0" smtClean="0">
              <a:solidFill>
                <a:schemeClr val="tx1"/>
              </a:solidFill>
              <a:effectLst/>
              <a:latin typeface="Arial" charset="0"/>
              <a:ea typeface="宋体" pitchFamily="2" charset="-122"/>
              <a:cs typeface="+mn-cs"/>
            </a:endParaRPr>
          </a:p>
          <a:p>
            <a:pPr lvl="1"/>
            <a:r>
              <a:rPr lang="zh-CN" altLang="en-US" sz="1200" kern="1200" dirty="0" smtClean="0">
                <a:solidFill>
                  <a:schemeClr val="tx1"/>
                </a:solidFill>
                <a:effectLst/>
                <a:latin typeface="Arial" charset="0"/>
                <a:ea typeface="宋体" pitchFamily="2" charset="-122"/>
                <a:cs typeface="+mn-cs"/>
              </a:rPr>
              <a:t>福音所传时间</a:t>
            </a:r>
            <a:endParaRPr lang="en-US" sz="1000" kern="1200" dirty="0" smtClean="0">
              <a:solidFill>
                <a:schemeClr val="tx1"/>
              </a:solidFill>
              <a:effectLst/>
              <a:latin typeface="Arial" charset="0"/>
              <a:ea typeface="宋体" pitchFamily="2" charset="-122"/>
              <a:cs typeface="+mn-cs"/>
            </a:endParaRPr>
          </a:p>
          <a:p>
            <a:pPr lvl="1"/>
            <a:r>
              <a:rPr lang="zh-CN" altLang="en-US" sz="1200" kern="1200" dirty="0" smtClean="0">
                <a:solidFill>
                  <a:schemeClr val="tx1"/>
                </a:solidFill>
                <a:effectLst/>
                <a:latin typeface="Arial" charset="0"/>
                <a:ea typeface="宋体" pitchFamily="2" charset="-122"/>
                <a:cs typeface="+mn-cs"/>
              </a:rPr>
              <a:t>福音所传空间</a:t>
            </a:r>
            <a:endParaRPr lang="en-US" sz="1000" kern="1200" dirty="0" smtClean="0">
              <a:solidFill>
                <a:schemeClr val="tx1"/>
              </a:solidFill>
              <a:effectLst/>
              <a:latin typeface="Arial" charset="0"/>
              <a:ea typeface="宋体" pitchFamily="2" charset="-122"/>
              <a:cs typeface="+mn-cs"/>
            </a:endParaRPr>
          </a:p>
          <a:p>
            <a:pPr lvl="1"/>
            <a:r>
              <a:rPr lang="zh-CN" altLang="en-US" sz="1200" kern="1200" dirty="0" smtClean="0">
                <a:solidFill>
                  <a:schemeClr val="tx1"/>
                </a:solidFill>
                <a:effectLst/>
                <a:latin typeface="Arial" charset="0"/>
                <a:ea typeface="宋体" pitchFamily="2" charset="-122"/>
                <a:cs typeface="+mn-cs"/>
              </a:rPr>
              <a:t>福音所传对象</a:t>
            </a:r>
            <a:endParaRPr lang="en-US" sz="1000" kern="1200" dirty="0" smtClean="0">
              <a:solidFill>
                <a:schemeClr val="tx1"/>
              </a:solidFill>
              <a:effectLst/>
              <a:latin typeface="Arial" charset="0"/>
              <a:ea typeface="宋体" pitchFamily="2" charset="-122"/>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12</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14</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268D6BC6-4A14-E644-A78A-E4A2A4B34076}" type="slidenum">
              <a:rPr lang="en-US" smtClean="0"/>
              <a:pPr>
                <a:defRPr/>
              </a:pPr>
              <a:t>15</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65EA70D-0E56-DE48-96F0-61DFD0B7CC95}" type="slidenum">
              <a:rPr lang="en-US" smtClean="0"/>
              <a:pPr>
                <a:defRPr/>
              </a:pPr>
              <a:t>16</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p:txBody>
      </p:sp>
      <p:sp>
        <p:nvSpPr>
          <p:cNvPr id="4" name="Slide Number Placeholder 3"/>
          <p:cNvSpPr>
            <a:spLocks noGrp="1"/>
          </p:cNvSpPr>
          <p:nvPr>
            <p:ph type="sldNum" sz="quarter" idx="5"/>
          </p:nvPr>
        </p:nvSpPr>
        <p:spPr/>
        <p:txBody>
          <a:bodyPr/>
          <a:lstStyle/>
          <a:p>
            <a:pPr>
              <a:defRPr/>
            </a:pPr>
            <a:fld id="{E65EA70D-0E56-DE48-96F0-61DFD0B7CC95}" type="slidenum">
              <a:rPr lang="en-US" smtClean="0"/>
              <a:pPr>
                <a:defRPr/>
              </a:pPr>
              <a:t>18</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19</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21</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zh-CN" altLang="en-US" sz="1200" kern="1200" dirty="0" smtClean="0">
                <a:solidFill>
                  <a:schemeClr val="tx1"/>
                </a:solidFill>
                <a:effectLst/>
                <a:latin typeface="Arial" charset="0"/>
                <a:ea typeface="宋体" pitchFamily="2" charset="-122"/>
                <a:cs typeface="+mn-cs"/>
              </a:rPr>
              <a:t>来</a:t>
            </a:r>
            <a:r>
              <a:rPr lang="en-US" sz="1200" kern="1200" dirty="0" smtClean="0">
                <a:solidFill>
                  <a:schemeClr val="tx1"/>
                </a:solidFill>
                <a:effectLst/>
                <a:latin typeface="Arial" charset="0"/>
                <a:ea typeface="宋体" pitchFamily="2" charset="-122"/>
                <a:cs typeface="+mn-cs"/>
              </a:rPr>
              <a:t>10:22 </a:t>
            </a:r>
            <a:r>
              <a:rPr lang="zh-CN" altLang="en-US" sz="1200" kern="1200" dirty="0" smtClean="0">
                <a:solidFill>
                  <a:schemeClr val="tx1"/>
                </a:solidFill>
                <a:effectLst/>
                <a:latin typeface="Arial" charset="0"/>
                <a:ea typeface="宋体" pitchFamily="2" charset="-122"/>
                <a:cs typeface="+mn-cs"/>
              </a:rPr>
              <a:t>并我们心中天良的亏欠已经洒去，身体用清水洗净了，就当存着诚心和充足的信心来到神面前。</a:t>
            </a:r>
            <a:r>
              <a:rPr lang="en-US" sz="1200" kern="1200" dirty="0" smtClean="0">
                <a:solidFill>
                  <a:schemeClr val="tx1"/>
                </a:solidFill>
                <a:effectLst/>
                <a:latin typeface="Arial" charset="0"/>
                <a:ea typeface="宋体" pitchFamily="2" charset="-122"/>
                <a:cs typeface="+mn-cs"/>
              </a:rPr>
              <a:t> 23 </a:t>
            </a:r>
            <a:r>
              <a:rPr lang="zh-CN" altLang="en-US" sz="1200" kern="1200" dirty="0" smtClean="0">
                <a:solidFill>
                  <a:schemeClr val="tx1"/>
                </a:solidFill>
                <a:effectLst/>
                <a:latin typeface="Arial" charset="0"/>
                <a:ea typeface="宋体" pitchFamily="2" charset="-122"/>
                <a:cs typeface="+mn-cs"/>
              </a:rPr>
              <a:t>也要坚守我们所承认的指望，不致摇动，因为那应许我们的是信实的。</a:t>
            </a:r>
            <a:r>
              <a:rPr lang="en-US" sz="1200" kern="1200" dirty="0" smtClean="0">
                <a:solidFill>
                  <a:schemeClr val="tx1"/>
                </a:solidFill>
                <a:effectLst/>
                <a:latin typeface="Arial" charset="0"/>
                <a:ea typeface="宋体" pitchFamily="2" charset="-122"/>
                <a:cs typeface="+mn-cs"/>
              </a:rPr>
              <a:t> 24 </a:t>
            </a:r>
            <a:r>
              <a:rPr lang="zh-CN" altLang="en-US" sz="1200" kern="1200" dirty="0" smtClean="0">
                <a:solidFill>
                  <a:schemeClr val="tx1"/>
                </a:solidFill>
                <a:effectLst/>
                <a:latin typeface="Arial" charset="0"/>
                <a:ea typeface="宋体" pitchFamily="2" charset="-122"/>
                <a:cs typeface="+mn-cs"/>
              </a:rPr>
              <a:t>又要彼此相顾，激发爱心，勉励行善。</a:t>
            </a:r>
            <a:endParaRPr lang="en-US" sz="1200" kern="1200" dirty="0" smtClean="0">
              <a:solidFill>
                <a:schemeClr val="tx1"/>
              </a:solidFill>
              <a:effectLst/>
              <a:latin typeface="Arial" charset="0"/>
              <a:ea typeface="宋体" pitchFamily="2" charset="-122"/>
              <a:cs typeface="+mn-cs"/>
            </a:endParaRPr>
          </a:p>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22</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smtClean="0">
              <a:solidFill>
                <a:schemeClr val="tx1"/>
              </a:solidFill>
              <a:effectLst/>
              <a:latin typeface="Arial" charset="0"/>
              <a:ea typeface="宋体" pitchFamily="2" charset="-122"/>
              <a:cs typeface="+mn-cs"/>
            </a:endParaRPr>
          </a:p>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23</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24</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3</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引言：</a:t>
            </a:r>
            <a:r>
              <a:rPr lang="en-US" sz="1200" b="1" kern="1200" baseline="300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「你們心裡不要憂愁，你們信神，也當信我。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2 </a:t>
            </a:r>
            <a:r>
              <a:rPr lang="zh-CN" altLang="en-US" sz="1200" kern="1200" dirty="0" smtClean="0">
                <a:solidFill>
                  <a:schemeClr val="tx1"/>
                </a:solidFill>
                <a:effectLst/>
                <a:latin typeface="Arial" charset="0"/>
                <a:ea typeface="宋体" pitchFamily="2" charset="-122"/>
                <a:cs typeface="+mn-cs"/>
              </a:rPr>
              <a:t>在我父的家裡有許多住處，若是沒有，我就早已告訴你們了，我去原是為你們預備地方去。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3 </a:t>
            </a:r>
            <a:r>
              <a:rPr lang="zh-CN" altLang="en-US" sz="1200" kern="1200" dirty="0" smtClean="0">
                <a:solidFill>
                  <a:schemeClr val="tx1"/>
                </a:solidFill>
                <a:effectLst/>
                <a:latin typeface="Arial" charset="0"/>
                <a:ea typeface="宋体" pitchFamily="2" charset="-122"/>
                <a:cs typeface="+mn-cs"/>
              </a:rPr>
              <a:t>我若去為你們預備了地方，就必再來接你們到我那裡去，我在哪裡，叫你們也在哪裡。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4 </a:t>
            </a:r>
            <a:r>
              <a:rPr lang="zh-CN" altLang="en-US" sz="1200" kern="1200" dirty="0" smtClean="0">
                <a:solidFill>
                  <a:schemeClr val="tx1"/>
                </a:solidFill>
                <a:effectLst/>
                <a:latin typeface="Arial" charset="0"/>
                <a:ea typeface="宋体" pitchFamily="2" charset="-122"/>
                <a:cs typeface="+mn-cs"/>
              </a:rPr>
              <a:t>我往哪裡去你們知道，那條路你們也知道」（约翰福音</a:t>
            </a:r>
            <a:r>
              <a:rPr lang="en-US" sz="1200" kern="1200" dirty="0" smtClean="0">
                <a:solidFill>
                  <a:schemeClr val="tx1"/>
                </a:solidFill>
                <a:effectLst/>
                <a:latin typeface="Arial" charset="0"/>
                <a:ea typeface="宋体" pitchFamily="2" charset="-122"/>
                <a:cs typeface="+mn-cs"/>
              </a:rPr>
              <a:t>14:1-4</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 </a:t>
            </a: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5</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引言：</a:t>
            </a:r>
            <a:r>
              <a:rPr lang="en-US" sz="1200" b="1" kern="1200" baseline="300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「你們心裡不要憂愁，你們信神，也當信我。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2 </a:t>
            </a:r>
            <a:r>
              <a:rPr lang="zh-CN" altLang="en-US" sz="1200" kern="1200" dirty="0" smtClean="0">
                <a:solidFill>
                  <a:schemeClr val="tx1"/>
                </a:solidFill>
                <a:effectLst/>
                <a:latin typeface="Arial" charset="0"/>
                <a:ea typeface="宋体" pitchFamily="2" charset="-122"/>
                <a:cs typeface="+mn-cs"/>
              </a:rPr>
              <a:t>在我父的家裡有許多住處，若是沒有，我就早已告訴你們了，我去原是為你們預備地方去。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3 </a:t>
            </a:r>
            <a:r>
              <a:rPr lang="zh-CN" altLang="en-US" sz="1200" kern="1200" dirty="0" smtClean="0">
                <a:solidFill>
                  <a:schemeClr val="tx1"/>
                </a:solidFill>
                <a:effectLst/>
                <a:latin typeface="Arial" charset="0"/>
                <a:ea typeface="宋体" pitchFamily="2" charset="-122"/>
                <a:cs typeface="+mn-cs"/>
              </a:rPr>
              <a:t>我若去為你們預備了地方，就必再來接你們到我那裡去，我在哪裡，叫你們也在哪裡。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4 </a:t>
            </a:r>
            <a:r>
              <a:rPr lang="zh-CN" altLang="en-US" sz="1200" kern="1200" dirty="0" smtClean="0">
                <a:solidFill>
                  <a:schemeClr val="tx1"/>
                </a:solidFill>
                <a:effectLst/>
                <a:latin typeface="Arial" charset="0"/>
                <a:ea typeface="宋体" pitchFamily="2" charset="-122"/>
                <a:cs typeface="+mn-cs"/>
              </a:rPr>
              <a:t>我往哪裡去你們知道，那條路你們也知道」（约翰福音</a:t>
            </a:r>
            <a:r>
              <a:rPr lang="en-US" sz="1200" kern="1200" dirty="0" smtClean="0">
                <a:solidFill>
                  <a:schemeClr val="tx1"/>
                </a:solidFill>
                <a:effectLst/>
                <a:latin typeface="Arial" charset="0"/>
                <a:ea typeface="宋体" pitchFamily="2" charset="-122"/>
                <a:cs typeface="+mn-cs"/>
              </a:rPr>
              <a:t>14:1-4</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 </a:t>
            </a:r>
          </a:p>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6</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Arial" charset="0"/>
                <a:ea typeface="宋体" pitchFamily="2" charset="-122"/>
                <a:cs typeface="+mn-cs"/>
              </a:rPr>
              <a:t>20 “我不但为这些人祈求，也为那些因他们的话信我的人祈求， 21 使他们都合而为一；正如你父在我里面，我在你里面，使他们也在我们里面，叫世人可以信你差了我来。 22 你所赐给我的荣耀，我已赐给他们，使他们合而为一，像我们合而为一。 23 我在他们里面，你在我里面，使他们完完全全地合而为一，叫世人知道你差了我来，也知道你爱他们如同爱我一样。 24 父啊，我在哪里，愿你所赐给我的人也同我在哪里，叫他们看见你所赐给我的荣耀，因为创立世界以前，你已经爱我了。 25 公义的父啊，世人未曾认识你，我却认识你，这些人也知道你差了我来。 26 我已将你的名指示他们，还要指示他们，使你所爱我的爱在他们里面，我也在他们里面。”</a:t>
            </a:r>
          </a:p>
          <a:p>
            <a:r>
              <a:rPr lang="en-US" sz="1200" kern="1200" dirty="0" smtClean="0">
                <a:solidFill>
                  <a:schemeClr val="tx1"/>
                </a:solidFill>
                <a:effectLst/>
                <a:latin typeface="Arial" charset="0"/>
                <a:ea typeface="宋体" pitchFamily="2" charset="-122"/>
                <a:cs typeface="+mn-cs"/>
              </a:rPr>
              <a:t> </a:t>
            </a: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7</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8</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zh-CN" altLang="en-US" sz="1200" kern="1200" dirty="0" smtClean="0">
                <a:solidFill>
                  <a:schemeClr val="tx1"/>
                </a:solidFill>
                <a:effectLst/>
                <a:latin typeface="Arial" charset="0"/>
                <a:ea typeface="宋体" pitchFamily="2" charset="-122"/>
                <a:cs typeface="+mn-cs"/>
              </a:rPr>
              <a:t>引言：</a:t>
            </a:r>
            <a:r>
              <a:rPr lang="en-US" sz="1200" b="1" kern="1200" baseline="30000" dirty="0" smtClean="0">
                <a:solidFill>
                  <a:schemeClr val="tx1"/>
                </a:solidFill>
                <a:effectLst/>
                <a:latin typeface="Arial" charset="0"/>
                <a:ea typeface="宋体" pitchFamily="2" charset="-122"/>
                <a:cs typeface="+mn-cs"/>
              </a:rPr>
              <a:t>1</a:t>
            </a:r>
            <a:r>
              <a:rPr lang="zh-CN" altLang="en-US" sz="1200" kern="1200" dirty="0" smtClean="0">
                <a:solidFill>
                  <a:schemeClr val="tx1"/>
                </a:solidFill>
                <a:effectLst/>
                <a:latin typeface="Arial" charset="0"/>
                <a:ea typeface="宋体" pitchFamily="2" charset="-122"/>
                <a:cs typeface="+mn-cs"/>
              </a:rPr>
              <a:t>「你們心裡不要憂愁，你們信神，也當信我。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2 </a:t>
            </a:r>
            <a:r>
              <a:rPr lang="zh-CN" altLang="en-US" sz="1200" kern="1200" dirty="0" smtClean="0">
                <a:solidFill>
                  <a:schemeClr val="tx1"/>
                </a:solidFill>
                <a:effectLst/>
                <a:latin typeface="Arial" charset="0"/>
                <a:ea typeface="宋体" pitchFamily="2" charset="-122"/>
                <a:cs typeface="+mn-cs"/>
              </a:rPr>
              <a:t>在我父的家裡有許多住處，若是沒有，我就早已告訴你們了，我去原是為你們預備地方去。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3 </a:t>
            </a:r>
            <a:r>
              <a:rPr lang="zh-CN" altLang="en-US" sz="1200" kern="1200" dirty="0" smtClean="0">
                <a:solidFill>
                  <a:schemeClr val="tx1"/>
                </a:solidFill>
                <a:effectLst/>
                <a:latin typeface="Arial" charset="0"/>
                <a:ea typeface="宋体" pitchFamily="2" charset="-122"/>
                <a:cs typeface="+mn-cs"/>
              </a:rPr>
              <a:t>我若去為你們預備了地方，就必再來接你們到我那裡去，我在哪裡，叫你們也在哪裡。</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4 </a:t>
            </a:r>
            <a:r>
              <a:rPr lang="zh-CN" altLang="en-US" sz="1200" kern="1200" dirty="0" smtClean="0">
                <a:solidFill>
                  <a:schemeClr val="tx1"/>
                </a:solidFill>
                <a:effectLst/>
                <a:latin typeface="Arial" charset="0"/>
                <a:ea typeface="宋体" pitchFamily="2" charset="-122"/>
                <a:cs typeface="+mn-cs"/>
              </a:rPr>
              <a:t>我往哪裡去你們知道，那條路你們也知道」（约翰福音</a:t>
            </a:r>
            <a:r>
              <a:rPr lang="en-US" sz="1200" kern="1200" dirty="0" smtClean="0">
                <a:solidFill>
                  <a:schemeClr val="tx1"/>
                </a:solidFill>
                <a:effectLst/>
                <a:latin typeface="Arial" charset="0"/>
                <a:ea typeface="宋体" pitchFamily="2" charset="-122"/>
                <a:cs typeface="+mn-cs"/>
              </a:rPr>
              <a:t>14:1-4</a:t>
            </a:r>
            <a:r>
              <a:rPr lang="zh-CN" altLang="en-US" sz="1200" kern="1200" dirty="0" smtClean="0">
                <a:solidFill>
                  <a:schemeClr val="tx1"/>
                </a:solidFill>
                <a:effectLst/>
                <a:latin typeface="Arial" charset="0"/>
                <a:ea typeface="宋体" pitchFamily="2" charset="-122"/>
                <a:cs typeface="+mn-cs"/>
              </a:rPr>
              <a:t>）</a:t>
            </a:r>
            <a:r>
              <a:rPr lang="en-US" sz="1200" kern="1200" dirty="0" smtClean="0">
                <a:solidFill>
                  <a:schemeClr val="tx1"/>
                </a:solidFill>
                <a:effectLst/>
                <a:latin typeface="Arial" charset="0"/>
                <a:ea typeface="宋体" pitchFamily="2" charset="-122"/>
                <a:cs typeface="+mn-cs"/>
              </a:rPr>
              <a:t> </a:t>
            </a:r>
          </a:p>
          <a:p>
            <a:r>
              <a:rPr lang="en-US" sz="1200" b="1" kern="1200" baseline="30000" dirty="0" smtClean="0">
                <a:solidFill>
                  <a:schemeClr val="tx1"/>
                </a:solidFill>
                <a:effectLst/>
                <a:latin typeface="Arial" charset="0"/>
                <a:ea typeface="宋体" pitchFamily="2" charset="-122"/>
                <a:cs typeface="+mn-cs"/>
              </a:rPr>
              <a:t>8 </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对他说：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求主将父显给我们看，我们就知足了。</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9 </a:t>
            </a:r>
            <a:r>
              <a:rPr lang="zh-CN" altLang="en-US" sz="1200" kern="1200" dirty="0" smtClean="0">
                <a:solidFill>
                  <a:schemeClr val="tx1"/>
                </a:solidFill>
                <a:effectLst/>
                <a:latin typeface="Arial" charset="0"/>
                <a:ea typeface="宋体" pitchFamily="2" charset="-122"/>
                <a:cs typeface="+mn-cs"/>
              </a:rPr>
              <a:t>耶稣对他说：</a:t>
            </a:r>
            <a:r>
              <a:rPr lang="en-US" sz="1200" kern="1200" dirty="0" smtClean="0">
                <a:solidFill>
                  <a:schemeClr val="tx1"/>
                </a:solidFill>
                <a:effectLst/>
                <a:latin typeface="Arial" charset="0"/>
                <a:ea typeface="宋体" pitchFamily="2" charset="-122"/>
                <a:cs typeface="+mn-cs"/>
              </a:rPr>
              <a:t>“</a:t>
            </a:r>
            <a:r>
              <a:rPr lang="zh-CN" altLang="en-US" sz="1200" u="sng" kern="1200" dirty="0" smtClean="0">
                <a:solidFill>
                  <a:schemeClr val="tx1"/>
                </a:solidFill>
                <a:effectLst/>
                <a:latin typeface="Arial" charset="0"/>
                <a:ea typeface="宋体" pitchFamily="2" charset="-122"/>
                <a:cs typeface="+mn-cs"/>
              </a:rPr>
              <a:t>腓力</a:t>
            </a:r>
            <a:r>
              <a:rPr lang="zh-CN" altLang="en-US" sz="1200" kern="1200" dirty="0" smtClean="0">
                <a:solidFill>
                  <a:schemeClr val="tx1"/>
                </a:solidFill>
                <a:effectLst/>
                <a:latin typeface="Arial" charset="0"/>
                <a:ea typeface="宋体" pitchFamily="2" charset="-122"/>
                <a:cs typeface="+mn-cs"/>
              </a:rPr>
              <a:t>，我与你们同在这样长久，你还不认识我吗？人看见了我，就是看见了父，你怎么说</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将父显给我们看</a:t>
            </a:r>
            <a:r>
              <a:rPr lang="en-US" sz="1200" kern="1200" dirty="0" smtClean="0">
                <a:solidFill>
                  <a:schemeClr val="tx1"/>
                </a:solidFill>
                <a:effectLst/>
                <a:latin typeface="Arial" charset="0"/>
                <a:ea typeface="宋体" pitchFamily="2" charset="-122"/>
                <a:cs typeface="+mn-cs"/>
              </a:rPr>
              <a:t>’</a:t>
            </a:r>
            <a:r>
              <a:rPr lang="zh-CN" altLang="en-US" sz="1200" kern="1200" dirty="0" smtClean="0">
                <a:solidFill>
                  <a:schemeClr val="tx1"/>
                </a:solidFill>
                <a:effectLst/>
                <a:latin typeface="Arial" charset="0"/>
                <a:ea typeface="宋体" pitchFamily="2" charset="-122"/>
                <a:cs typeface="+mn-cs"/>
              </a:rPr>
              <a:t>呢？</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10 </a:t>
            </a:r>
            <a:r>
              <a:rPr lang="zh-CN" altLang="en-US" sz="1200" kern="1200" dirty="0" smtClean="0">
                <a:solidFill>
                  <a:schemeClr val="tx1"/>
                </a:solidFill>
                <a:effectLst/>
                <a:latin typeface="Arial" charset="0"/>
                <a:ea typeface="宋体" pitchFamily="2" charset="-122"/>
                <a:cs typeface="+mn-cs"/>
              </a:rPr>
              <a:t>我在父里面，父在我里面，你不信吗？我对你们所说的话，不是凭着自己说的，乃是住在我里面的父做他自己的事。</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11 </a:t>
            </a:r>
            <a:r>
              <a:rPr lang="zh-CN" altLang="en-US" sz="1200" kern="1200" dirty="0" smtClean="0">
                <a:solidFill>
                  <a:schemeClr val="tx1"/>
                </a:solidFill>
                <a:effectLst/>
                <a:latin typeface="Arial" charset="0"/>
                <a:ea typeface="宋体" pitchFamily="2" charset="-122"/>
                <a:cs typeface="+mn-cs"/>
              </a:rPr>
              <a:t>你们当信我，我在父里面，父在我里面；即或不信，也当因我所做的事信我。</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12 </a:t>
            </a:r>
            <a:r>
              <a:rPr lang="zh-CN" altLang="en-US" sz="1200" kern="1200" dirty="0" smtClean="0">
                <a:solidFill>
                  <a:schemeClr val="tx1"/>
                </a:solidFill>
                <a:effectLst/>
                <a:latin typeface="Arial" charset="0"/>
                <a:ea typeface="宋体" pitchFamily="2" charset="-122"/>
                <a:cs typeface="+mn-cs"/>
              </a:rPr>
              <a:t>我实实在在地告诉你们：我所做的事，信我的人也要做，并且要做比这更大的事，因为我往父那里去。</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13 </a:t>
            </a:r>
            <a:r>
              <a:rPr lang="zh-CN" altLang="en-US" sz="1200" kern="1200" dirty="0" smtClean="0">
                <a:solidFill>
                  <a:schemeClr val="tx1"/>
                </a:solidFill>
                <a:effectLst/>
                <a:latin typeface="Arial" charset="0"/>
                <a:ea typeface="宋体" pitchFamily="2" charset="-122"/>
                <a:cs typeface="+mn-cs"/>
              </a:rPr>
              <a:t>你们奉我的名无论求什么，我必成就，叫父因儿子得荣耀。</a:t>
            </a:r>
            <a:r>
              <a:rPr lang="en-US" sz="1200" kern="1200" dirty="0" smtClean="0">
                <a:solidFill>
                  <a:schemeClr val="tx1"/>
                </a:solidFill>
                <a:effectLst/>
                <a:latin typeface="Arial" charset="0"/>
                <a:ea typeface="宋体" pitchFamily="2" charset="-122"/>
                <a:cs typeface="+mn-cs"/>
              </a:rPr>
              <a:t> </a:t>
            </a:r>
            <a:r>
              <a:rPr lang="en-US" sz="1200" b="1" kern="1200" baseline="30000" dirty="0" smtClean="0">
                <a:solidFill>
                  <a:schemeClr val="tx1"/>
                </a:solidFill>
                <a:effectLst/>
                <a:latin typeface="Arial" charset="0"/>
                <a:ea typeface="宋体" pitchFamily="2" charset="-122"/>
                <a:cs typeface="+mn-cs"/>
              </a:rPr>
              <a:t>14 </a:t>
            </a:r>
            <a:r>
              <a:rPr lang="zh-CN" altLang="en-US" sz="1200" kern="1200" dirty="0" smtClean="0">
                <a:solidFill>
                  <a:schemeClr val="tx1"/>
                </a:solidFill>
                <a:effectLst/>
                <a:latin typeface="Arial" charset="0"/>
                <a:ea typeface="宋体" pitchFamily="2" charset="-122"/>
                <a:cs typeface="+mn-cs"/>
              </a:rPr>
              <a:t>你们若奉我名求告什么，我必成就。</a:t>
            </a:r>
            <a:r>
              <a:rPr lang="en-US" dirty="0" smtClean="0">
                <a:effectLst/>
              </a:rPr>
              <a:t> </a:t>
            </a:r>
            <a:endParaRPr lang="en-US" sz="1200" kern="1200" dirty="0" smtClean="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9</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Arial" charset="0"/>
              <a:ea typeface="宋体" pitchFamily="2" charset="-122"/>
              <a:cs typeface="+mn-cs"/>
            </a:endParaRPr>
          </a:p>
        </p:txBody>
      </p:sp>
      <p:sp>
        <p:nvSpPr>
          <p:cNvPr id="4" name="Slide Number Placeholder 3"/>
          <p:cNvSpPr>
            <a:spLocks noGrp="1"/>
          </p:cNvSpPr>
          <p:nvPr>
            <p:ph type="sldNum" sz="quarter" idx="10"/>
          </p:nvPr>
        </p:nvSpPr>
        <p:spPr/>
        <p:txBody>
          <a:bodyPr/>
          <a:lstStyle/>
          <a:p>
            <a:fld id="{F4FC19A8-478F-492E-B886-41ED4EA57883}" type="slidenum">
              <a:rPr lang="en-US" altLang="en-US" smtClean="0"/>
              <a:pPr/>
              <a:t>10</a:t>
            </a:fld>
            <a:endParaRPr lang="en-US" altLang="en-US"/>
          </a:p>
        </p:txBody>
      </p:sp>
    </p:spTree>
    <p:extLst>
      <p:ext uri="{BB962C8B-B14F-4D97-AF65-F5344CB8AC3E}">
        <p14:creationId xmlns:p14="http://schemas.microsoft.com/office/powerpoint/2010/main" val="1539635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 name="Group 13"/>
          <p:cNvGrpSpPr>
            <a:grpSpLocks/>
          </p:cNvGrpSpPr>
          <p:nvPr/>
        </p:nvGrpSpPr>
        <p:grpSpPr bwMode="auto">
          <a:xfrm>
            <a:off x="1" y="2926557"/>
            <a:ext cx="3400425" cy="2212181"/>
            <a:chOff x="0" y="2458"/>
            <a:chExt cx="2142" cy="1858"/>
          </a:xfrm>
        </p:grpSpPr>
        <p:sp>
          <p:nvSpPr>
            <p:cNvPr id="4"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5"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6"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7"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8954" name="Rectangle 10"/>
          <p:cNvSpPr>
            <a:spLocks noGrp="1" noChangeArrowheads="1"/>
          </p:cNvSpPr>
          <p:nvPr>
            <p:ph type="ctrTitle" sz="quarter"/>
          </p:nvPr>
        </p:nvSpPr>
        <p:spPr bwMode="auto">
          <a:xfrm>
            <a:off x="685800" y="1404937"/>
            <a:ext cx="7772400" cy="1166813"/>
          </a:xfrm>
          <a:prstGeom prst="rect">
            <a:avLst/>
          </a:prstGeom>
          <a:noFill/>
          <a:ln>
            <a:miter lim="800000"/>
            <a:headEnd/>
            <a:tailEnd/>
          </a:ln>
        </p:spPr>
        <p:txBody>
          <a:bodyPr vert="horz" wrap="square" lIns="91440" tIns="45720" rIns="91440" bIns="45720" numCol="1" anchor="ctr" anchorCtr="1" compatLnSpc="1">
            <a:prstTxWarp prst="textNoShape">
              <a:avLst/>
            </a:prstTxWarp>
          </a:bodyPr>
          <a:lstStyle>
            <a:lvl1pPr>
              <a:defRPr sz="4000"/>
            </a:lvl1pPr>
          </a:lstStyle>
          <a:p>
            <a:r>
              <a:rPr lang="en-US" altLang="zh-CN" dirty="0"/>
              <a:t>Click to edit Master title style</a:t>
            </a:r>
          </a:p>
        </p:txBody>
      </p:sp>
      <p:sp>
        <p:nvSpPr>
          <p:cNvPr id="11" name="Rectangle 12"/>
          <p:cNvSpPr>
            <a:spLocks noGrp="1" noChangeArrowheads="1"/>
          </p:cNvSpPr>
          <p:nvPr>
            <p:ph type="dt" sz="quarter" idx="10"/>
          </p:nvPr>
        </p:nvSpPr>
        <p:spPr/>
        <p:txBody>
          <a:bodyPr/>
          <a:lstStyle>
            <a:lvl1pPr>
              <a:defRPr/>
            </a:lvl1pPr>
          </a:lstStyle>
          <a:p>
            <a:endParaRPr lang="en-US" altLang="zh-CN"/>
          </a:p>
        </p:txBody>
      </p:sp>
      <p:sp>
        <p:nvSpPr>
          <p:cNvPr id="12" name="Rectangle 13"/>
          <p:cNvSpPr>
            <a:spLocks noGrp="1" noChangeArrowheads="1"/>
          </p:cNvSpPr>
          <p:nvPr>
            <p:ph type="ftr" sz="quarter" idx="11"/>
          </p:nvPr>
        </p:nvSpPr>
        <p:spPr/>
        <p:txBody>
          <a:bodyPr/>
          <a:lstStyle>
            <a:lvl1pPr>
              <a:defRPr/>
            </a:lvl1pPr>
          </a:lstStyle>
          <a:p>
            <a:endParaRPr lang="en-US" altLang="zh-CN"/>
          </a:p>
        </p:txBody>
      </p:sp>
      <p:sp>
        <p:nvSpPr>
          <p:cNvPr id="13" name="Rectangle 14"/>
          <p:cNvSpPr>
            <a:spLocks noGrp="1" noChangeArrowheads="1"/>
          </p:cNvSpPr>
          <p:nvPr>
            <p:ph type="sldNum" sz="quarter" idx="12"/>
          </p:nvPr>
        </p:nvSpPr>
        <p:spPr/>
        <p:txBody>
          <a:bodyPr/>
          <a:lstStyle>
            <a:lvl1pPr>
              <a:defRPr/>
            </a:lvl1pPr>
          </a:lstStyle>
          <a:p>
            <a:fld id="{5F7D7833-7586-448D-8064-E60A5F479F89}" type="slidenum">
              <a:rPr lang="en-US" altLang="zh-CN"/>
              <a:pPr/>
              <a:t>‹#›</a:t>
            </a:fld>
            <a:endParaRPr lang="en-US" altLang="zh-CN"/>
          </a:p>
        </p:txBody>
      </p:sp>
    </p:spTree>
    <p:extLst>
      <p:ext uri="{BB962C8B-B14F-4D97-AF65-F5344CB8AC3E}">
        <p14:creationId xmlns:p14="http://schemas.microsoft.com/office/powerpoint/2010/main" val="1646362101"/>
      </p:ext>
    </p:extLst>
  </p:cSld>
  <p:clrMapOvr>
    <a:masterClrMapping/>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F1D3961F-4399-4872-B4BB-DD562B609745}" type="slidenum">
              <a:rPr lang="en-US" altLang="zh-CN"/>
              <a:pPr/>
              <a:t>‹#›</a:t>
            </a:fld>
            <a:endParaRPr lang="en-US" altLang="zh-CN"/>
          </a:p>
        </p:txBody>
      </p:sp>
    </p:spTree>
    <p:extLst>
      <p:ext uri="{BB962C8B-B14F-4D97-AF65-F5344CB8AC3E}">
        <p14:creationId xmlns:p14="http://schemas.microsoft.com/office/powerpoint/2010/main" val="29552505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8"/>
            <a:ext cx="2057400" cy="4823222"/>
          </a:xfrm>
          <a:prstGeom prst="rect">
            <a:avLst/>
          </a:prstGeo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8"/>
            <a:ext cx="6019800" cy="482322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1EED7ACD-A2E5-4DB9-A95B-A8073A2A2C28}" type="slidenum">
              <a:rPr lang="en-US" altLang="zh-CN"/>
              <a:pPr/>
              <a:t>‹#›</a:t>
            </a:fld>
            <a:endParaRPr lang="en-US" altLang="zh-CN"/>
          </a:p>
        </p:txBody>
      </p:sp>
    </p:spTree>
    <p:extLst>
      <p:ext uri="{BB962C8B-B14F-4D97-AF65-F5344CB8AC3E}">
        <p14:creationId xmlns:p14="http://schemas.microsoft.com/office/powerpoint/2010/main" val="12048962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5C5F85DB-90A9-4169-B939-E9824ACFBB8A}" type="slidenum">
              <a:rPr lang="en-US" altLang="zh-CN"/>
              <a:pPr/>
              <a:t>‹#›</a:t>
            </a:fld>
            <a:endParaRPr lang="en-US" altLang="zh-CN"/>
          </a:p>
        </p:txBody>
      </p:sp>
    </p:spTree>
    <p:extLst>
      <p:ext uri="{BB962C8B-B14F-4D97-AF65-F5344CB8AC3E}">
        <p14:creationId xmlns:p14="http://schemas.microsoft.com/office/powerpoint/2010/main" val="3140806137"/>
      </p:ext>
    </p:extLst>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2"/>
          <p:cNvSpPr>
            <a:spLocks noGrp="1" noChangeArrowheads="1"/>
          </p:cNvSpPr>
          <p:nvPr>
            <p:ph type="dt" sz="half" idx="10"/>
          </p:nvPr>
        </p:nvSpPr>
        <p:spPr>
          <a:ln/>
        </p:spPr>
        <p:txBody>
          <a:bodyPr/>
          <a:lstStyle>
            <a:lvl1pPr>
              <a:defRPr/>
            </a:lvl1pPr>
          </a:lstStyle>
          <a:p>
            <a:endParaRPr lang="en-US" altLang="zh-CN"/>
          </a:p>
        </p:txBody>
      </p:sp>
      <p:sp>
        <p:nvSpPr>
          <p:cNvPr id="5" name="Rectangle 13"/>
          <p:cNvSpPr>
            <a:spLocks noGrp="1" noChangeArrowheads="1"/>
          </p:cNvSpPr>
          <p:nvPr>
            <p:ph type="ftr" sz="quarter" idx="11"/>
          </p:nvPr>
        </p:nvSpPr>
        <p:spPr>
          <a:ln/>
        </p:spPr>
        <p:txBody>
          <a:bodyPr/>
          <a:lstStyle>
            <a:lvl1pPr>
              <a:defRPr/>
            </a:lvl1pPr>
          </a:lstStyle>
          <a:p>
            <a:endParaRPr lang="en-US" altLang="zh-CN"/>
          </a:p>
        </p:txBody>
      </p:sp>
      <p:sp>
        <p:nvSpPr>
          <p:cNvPr id="6" name="Rectangle 14"/>
          <p:cNvSpPr>
            <a:spLocks noGrp="1" noChangeArrowheads="1"/>
          </p:cNvSpPr>
          <p:nvPr>
            <p:ph type="sldNum" sz="quarter" idx="12"/>
          </p:nvPr>
        </p:nvSpPr>
        <p:spPr>
          <a:ln/>
        </p:spPr>
        <p:txBody>
          <a:bodyPr/>
          <a:lstStyle>
            <a:lvl1pPr>
              <a:defRPr/>
            </a:lvl1pPr>
          </a:lstStyle>
          <a:p>
            <a:fld id="{407C839B-1F0B-428A-B972-AEA36BC574C0}" type="slidenum">
              <a:rPr lang="en-US" altLang="zh-CN"/>
              <a:pPr/>
              <a:t>‹#›</a:t>
            </a:fld>
            <a:endParaRPr lang="en-US" altLang="zh-CN"/>
          </a:p>
        </p:txBody>
      </p:sp>
    </p:spTree>
    <p:extLst>
      <p:ext uri="{BB962C8B-B14F-4D97-AF65-F5344CB8AC3E}">
        <p14:creationId xmlns:p14="http://schemas.microsoft.com/office/powerpoint/2010/main" val="4381003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285750"/>
            <a:ext cx="4038600" cy="47434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30E59BC-6393-4CC6-B7AF-2D1075297FF7}" type="slidenum">
              <a:rPr lang="en-US" altLang="zh-CN"/>
              <a:pPr/>
              <a:t>‹#›</a:t>
            </a:fld>
            <a:endParaRPr lang="en-US" altLang="zh-CN"/>
          </a:p>
        </p:txBody>
      </p:sp>
    </p:spTree>
    <p:extLst>
      <p:ext uri="{BB962C8B-B14F-4D97-AF65-F5344CB8AC3E}">
        <p14:creationId xmlns:p14="http://schemas.microsoft.com/office/powerpoint/2010/main" val="4125145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2"/>
          <p:cNvSpPr>
            <a:spLocks noGrp="1" noChangeArrowheads="1"/>
          </p:cNvSpPr>
          <p:nvPr>
            <p:ph type="dt" sz="half" idx="10"/>
          </p:nvPr>
        </p:nvSpPr>
        <p:spPr>
          <a:ln/>
        </p:spPr>
        <p:txBody>
          <a:bodyPr/>
          <a:lstStyle>
            <a:lvl1pPr>
              <a:defRPr/>
            </a:lvl1pPr>
          </a:lstStyle>
          <a:p>
            <a:endParaRPr lang="en-US" altLang="zh-CN"/>
          </a:p>
        </p:txBody>
      </p:sp>
      <p:sp>
        <p:nvSpPr>
          <p:cNvPr id="8" name="Rectangle 13"/>
          <p:cNvSpPr>
            <a:spLocks noGrp="1" noChangeArrowheads="1"/>
          </p:cNvSpPr>
          <p:nvPr>
            <p:ph type="ftr" sz="quarter" idx="11"/>
          </p:nvPr>
        </p:nvSpPr>
        <p:spPr>
          <a:ln/>
        </p:spPr>
        <p:txBody>
          <a:bodyPr/>
          <a:lstStyle>
            <a:lvl1pPr>
              <a:defRPr/>
            </a:lvl1pPr>
          </a:lstStyle>
          <a:p>
            <a:endParaRPr lang="en-US" altLang="zh-CN"/>
          </a:p>
        </p:txBody>
      </p:sp>
      <p:sp>
        <p:nvSpPr>
          <p:cNvPr id="9" name="Rectangle 14"/>
          <p:cNvSpPr>
            <a:spLocks noGrp="1" noChangeArrowheads="1"/>
          </p:cNvSpPr>
          <p:nvPr>
            <p:ph type="sldNum" sz="quarter" idx="12"/>
          </p:nvPr>
        </p:nvSpPr>
        <p:spPr>
          <a:ln/>
        </p:spPr>
        <p:txBody>
          <a:bodyPr/>
          <a:lstStyle>
            <a:lvl1pPr>
              <a:defRPr/>
            </a:lvl1pPr>
          </a:lstStyle>
          <a:p>
            <a:fld id="{C342D033-61D9-4B30-85BA-7F19A36EB2EB}" type="slidenum">
              <a:rPr lang="en-US" altLang="zh-CN"/>
              <a:pPr/>
              <a:t>‹#›</a:t>
            </a:fld>
            <a:endParaRPr lang="en-US" altLang="zh-CN"/>
          </a:p>
        </p:txBody>
      </p:sp>
    </p:spTree>
    <p:extLst>
      <p:ext uri="{BB962C8B-B14F-4D97-AF65-F5344CB8AC3E}">
        <p14:creationId xmlns:p14="http://schemas.microsoft.com/office/powerpoint/2010/main" val="4788455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8"/>
            <a:ext cx="8229600" cy="857250"/>
          </a:xfrm>
          <a:prstGeom prst="rect">
            <a:avLst/>
          </a:prstGeom>
        </p:spPr>
        <p:txBody>
          <a:bodyPr/>
          <a:lstStyle/>
          <a:p>
            <a:r>
              <a:rPr lang="en-US" smtClean="0"/>
              <a:t>Click to edit Master title style</a:t>
            </a:r>
            <a:endParaRPr lang="en-US"/>
          </a:p>
        </p:txBody>
      </p:sp>
      <p:sp>
        <p:nvSpPr>
          <p:cNvPr id="3" name="Rectangle 12"/>
          <p:cNvSpPr>
            <a:spLocks noGrp="1" noChangeArrowheads="1"/>
          </p:cNvSpPr>
          <p:nvPr>
            <p:ph type="dt" sz="half" idx="10"/>
          </p:nvPr>
        </p:nvSpPr>
        <p:spPr>
          <a:ln/>
        </p:spPr>
        <p:txBody>
          <a:bodyPr/>
          <a:lstStyle>
            <a:lvl1pPr>
              <a:defRPr/>
            </a:lvl1pPr>
          </a:lstStyle>
          <a:p>
            <a:endParaRPr lang="en-US" altLang="zh-CN"/>
          </a:p>
        </p:txBody>
      </p:sp>
      <p:sp>
        <p:nvSpPr>
          <p:cNvPr id="4" name="Rectangle 13"/>
          <p:cNvSpPr>
            <a:spLocks noGrp="1" noChangeArrowheads="1"/>
          </p:cNvSpPr>
          <p:nvPr>
            <p:ph type="ftr" sz="quarter" idx="11"/>
          </p:nvPr>
        </p:nvSpPr>
        <p:spPr>
          <a:ln/>
        </p:spPr>
        <p:txBody>
          <a:bodyPr/>
          <a:lstStyle>
            <a:lvl1pPr>
              <a:defRPr/>
            </a:lvl1pPr>
          </a:lstStyle>
          <a:p>
            <a:endParaRPr lang="en-US" altLang="zh-CN"/>
          </a:p>
        </p:txBody>
      </p:sp>
      <p:sp>
        <p:nvSpPr>
          <p:cNvPr id="5" name="Rectangle 14"/>
          <p:cNvSpPr>
            <a:spLocks noGrp="1" noChangeArrowheads="1"/>
          </p:cNvSpPr>
          <p:nvPr>
            <p:ph type="sldNum" sz="quarter" idx="12"/>
          </p:nvPr>
        </p:nvSpPr>
        <p:spPr>
          <a:ln/>
        </p:spPr>
        <p:txBody>
          <a:bodyPr/>
          <a:lstStyle>
            <a:lvl1pPr>
              <a:defRPr/>
            </a:lvl1pPr>
          </a:lstStyle>
          <a:p>
            <a:fld id="{D1CAB078-5940-4DD8-BE68-21A6A89DF812}" type="slidenum">
              <a:rPr lang="en-US" altLang="zh-CN"/>
              <a:pPr/>
              <a:t>‹#›</a:t>
            </a:fld>
            <a:endParaRPr lang="en-US" altLang="zh-CN"/>
          </a:p>
        </p:txBody>
      </p:sp>
    </p:spTree>
    <p:extLst>
      <p:ext uri="{BB962C8B-B14F-4D97-AF65-F5344CB8AC3E}">
        <p14:creationId xmlns:p14="http://schemas.microsoft.com/office/powerpoint/2010/main" val="1912577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a:ln/>
        </p:spPr>
        <p:txBody>
          <a:bodyPr/>
          <a:lstStyle>
            <a:lvl1pPr>
              <a:defRPr/>
            </a:lvl1pPr>
          </a:lstStyle>
          <a:p>
            <a:endParaRPr lang="en-US" altLang="zh-CN"/>
          </a:p>
        </p:txBody>
      </p:sp>
      <p:sp>
        <p:nvSpPr>
          <p:cNvPr id="3" name="Rectangle 13"/>
          <p:cNvSpPr>
            <a:spLocks noGrp="1" noChangeArrowheads="1"/>
          </p:cNvSpPr>
          <p:nvPr>
            <p:ph type="ftr" sz="quarter" idx="11"/>
          </p:nvPr>
        </p:nvSpPr>
        <p:spPr>
          <a:ln/>
        </p:spPr>
        <p:txBody>
          <a:bodyPr/>
          <a:lstStyle>
            <a:lvl1pPr>
              <a:defRPr/>
            </a:lvl1pPr>
          </a:lstStyle>
          <a:p>
            <a:endParaRPr lang="en-US" altLang="zh-CN"/>
          </a:p>
        </p:txBody>
      </p:sp>
      <p:sp>
        <p:nvSpPr>
          <p:cNvPr id="4" name="Rectangle 14"/>
          <p:cNvSpPr>
            <a:spLocks noGrp="1" noChangeArrowheads="1"/>
          </p:cNvSpPr>
          <p:nvPr>
            <p:ph type="sldNum" sz="quarter" idx="12"/>
          </p:nvPr>
        </p:nvSpPr>
        <p:spPr>
          <a:ln/>
        </p:spPr>
        <p:txBody>
          <a:bodyPr/>
          <a:lstStyle>
            <a:lvl1pPr>
              <a:defRPr/>
            </a:lvl1pPr>
          </a:lstStyle>
          <a:p>
            <a:fld id="{00FF734A-6BA0-4916-8163-515CD62BBBE4}" type="slidenum">
              <a:rPr lang="en-US" altLang="zh-CN"/>
              <a:pPr/>
              <a:t>‹#›</a:t>
            </a:fld>
            <a:endParaRPr lang="en-US" altLang="zh-CN"/>
          </a:p>
        </p:txBody>
      </p:sp>
    </p:spTree>
    <p:extLst>
      <p:ext uri="{BB962C8B-B14F-4D97-AF65-F5344CB8AC3E}">
        <p14:creationId xmlns:p14="http://schemas.microsoft.com/office/powerpoint/2010/main" val="404729938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a:prstGeom prst="rect">
            <a:avLst/>
          </a:prstGeo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D7B6909D-8A5B-48F5-AD15-DD20EA468499}" type="slidenum">
              <a:rPr lang="en-US" altLang="zh-CN"/>
              <a:pPr/>
              <a:t>‹#›</a:t>
            </a:fld>
            <a:endParaRPr lang="en-US" altLang="zh-CN"/>
          </a:p>
        </p:txBody>
      </p:sp>
    </p:spTree>
    <p:extLst>
      <p:ext uri="{BB962C8B-B14F-4D97-AF65-F5344CB8AC3E}">
        <p14:creationId xmlns:p14="http://schemas.microsoft.com/office/powerpoint/2010/main" val="2193515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a:prstGeom prst="rect">
            <a:avLst/>
          </a:prstGeo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2"/>
          <p:cNvSpPr>
            <a:spLocks noGrp="1" noChangeArrowheads="1"/>
          </p:cNvSpPr>
          <p:nvPr>
            <p:ph type="dt" sz="half" idx="10"/>
          </p:nvPr>
        </p:nvSpPr>
        <p:spPr>
          <a:ln/>
        </p:spPr>
        <p:txBody>
          <a:bodyPr/>
          <a:lstStyle>
            <a:lvl1pPr>
              <a:defRPr/>
            </a:lvl1pPr>
          </a:lstStyle>
          <a:p>
            <a:endParaRPr lang="en-US" altLang="zh-CN"/>
          </a:p>
        </p:txBody>
      </p:sp>
      <p:sp>
        <p:nvSpPr>
          <p:cNvPr id="6" name="Rectangle 13"/>
          <p:cNvSpPr>
            <a:spLocks noGrp="1" noChangeArrowheads="1"/>
          </p:cNvSpPr>
          <p:nvPr>
            <p:ph type="ftr" sz="quarter" idx="11"/>
          </p:nvPr>
        </p:nvSpPr>
        <p:spPr>
          <a:ln/>
        </p:spPr>
        <p:txBody>
          <a:bodyPr/>
          <a:lstStyle>
            <a:lvl1pPr>
              <a:defRPr/>
            </a:lvl1pPr>
          </a:lstStyle>
          <a:p>
            <a:endParaRPr lang="en-US" altLang="zh-CN"/>
          </a:p>
        </p:txBody>
      </p:sp>
      <p:sp>
        <p:nvSpPr>
          <p:cNvPr id="7" name="Rectangle 14"/>
          <p:cNvSpPr>
            <a:spLocks noGrp="1" noChangeArrowheads="1"/>
          </p:cNvSpPr>
          <p:nvPr>
            <p:ph type="sldNum" sz="quarter" idx="12"/>
          </p:nvPr>
        </p:nvSpPr>
        <p:spPr>
          <a:ln/>
        </p:spPr>
        <p:txBody>
          <a:bodyPr/>
          <a:lstStyle>
            <a:lvl1pPr>
              <a:defRPr/>
            </a:lvl1pPr>
          </a:lstStyle>
          <a:p>
            <a:fld id="{A49D6ED9-D68E-47A3-9701-DDA4ADAB39D4}" type="slidenum">
              <a:rPr lang="en-US" altLang="zh-CN"/>
              <a:pPr/>
              <a:t>‹#›</a:t>
            </a:fld>
            <a:endParaRPr lang="en-US" altLang="zh-CN"/>
          </a:p>
        </p:txBody>
      </p:sp>
    </p:spTree>
    <p:extLst>
      <p:ext uri="{BB962C8B-B14F-4D97-AF65-F5344CB8AC3E}">
        <p14:creationId xmlns:p14="http://schemas.microsoft.com/office/powerpoint/2010/main" val="4156452142"/>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1" y="2926557"/>
            <a:ext cx="3400425" cy="2212181"/>
            <a:chOff x="0" y="2458"/>
            <a:chExt cx="2142" cy="1858"/>
          </a:xfrm>
        </p:grpSpPr>
        <p:sp>
          <p:nvSpPr>
            <p:cNvPr id="337923"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4"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a:ea typeface="SimSun" pitchFamily="2" charset="-122"/>
              </a:endParaRPr>
            </a:p>
          </p:txBody>
        </p:sp>
        <p:sp>
          <p:nvSpPr>
            <p:cNvPr id="337925"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337926"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a:ea typeface="SimSun" pitchFamily="2" charset="-122"/>
              </a:endParaRPr>
            </a:p>
          </p:txBody>
        </p:sp>
        <p:sp>
          <p:nvSpPr>
            <p:cNvPr id="1035"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6"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sp>
          <p:nvSpPr>
            <p:cNvPr id="1037"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p:spPr>
          <p:txBody>
            <a:bodyPr/>
            <a:lstStyle>
              <a:lvl1pPr eaLnBrk="0" hangingPunct="0">
                <a:defRPr sz="5400">
                  <a:solidFill>
                    <a:schemeClr val="tx1"/>
                  </a:solidFill>
                  <a:latin typeface="Arial" charset="0"/>
                  <a:ea typeface="宋体" pitchFamily="2" charset="-122"/>
                </a:defRPr>
              </a:lvl1pPr>
              <a:lvl2pPr marL="742950" indent="-285750" eaLnBrk="0" hangingPunct="0">
                <a:defRPr sz="5400">
                  <a:solidFill>
                    <a:schemeClr val="tx1"/>
                  </a:solidFill>
                  <a:latin typeface="Arial" charset="0"/>
                  <a:ea typeface="宋体" pitchFamily="2" charset="-122"/>
                </a:defRPr>
              </a:lvl2pPr>
              <a:lvl3pPr marL="1143000" indent="-228600" eaLnBrk="0" hangingPunct="0">
                <a:defRPr sz="5400">
                  <a:solidFill>
                    <a:schemeClr val="tx1"/>
                  </a:solidFill>
                  <a:latin typeface="Arial" charset="0"/>
                  <a:ea typeface="宋体" pitchFamily="2" charset="-122"/>
                </a:defRPr>
              </a:lvl3pPr>
              <a:lvl4pPr marL="1600200" indent="-228600" eaLnBrk="0" hangingPunct="0">
                <a:defRPr sz="5400">
                  <a:solidFill>
                    <a:schemeClr val="tx1"/>
                  </a:solidFill>
                  <a:latin typeface="Arial" charset="0"/>
                  <a:ea typeface="宋体" pitchFamily="2" charset="-122"/>
                </a:defRPr>
              </a:lvl4pPr>
              <a:lvl5pPr marL="2057400" indent="-228600" eaLnBrk="0" hangingPunct="0">
                <a:defRPr sz="5400">
                  <a:solidFill>
                    <a:schemeClr val="tx1"/>
                  </a:solidFill>
                  <a:latin typeface="Arial" charset="0"/>
                  <a:ea typeface="宋体" pitchFamily="2" charset="-122"/>
                </a:defRPr>
              </a:lvl5pPr>
              <a:lvl6pPr marL="2514600" indent="-228600" eaLnBrk="0" fontAlgn="base" hangingPunct="0">
                <a:spcBef>
                  <a:spcPct val="0"/>
                </a:spcBef>
                <a:spcAft>
                  <a:spcPct val="0"/>
                </a:spcAft>
                <a:defRPr sz="5400">
                  <a:solidFill>
                    <a:schemeClr val="tx1"/>
                  </a:solidFill>
                  <a:latin typeface="Arial" charset="0"/>
                  <a:ea typeface="宋体" pitchFamily="2" charset="-122"/>
                </a:defRPr>
              </a:lvl6pPr>
              <a:lvl7pPr marL="2971800" indent="-228600" eaLnBrk="0" fontAlgn="base" hangingPunct="0">
                <a:spcBef>
                  <a:spcPct val="0"/>
                </a:spcBef>
                <a:spcAft>
                  <a:spcPct val="0"/>
                </a:spcAft>
                <a:defRPr sz="5400">
                  <a:solidFill>
                    <a:schemeClr val="tx1"/>
                  </a:solidFill>
                  <a:latin typeface="Arial" charset="0"/>
                  <a:ea typeface="宋体" pitchFamily="2" charset="-122"/>
                </a:defRPr>
              </a:lvl7pPr>
              <a:lvl8pPr marL="3429000" indent="-228600" eaLnBrk="0" fontAlgn="base" hangingPunct="0">
                <a:spcBef>
                  <a:spcPct val="0"/>
                </a:spcBef>
                <a:spcAft>
                  <a:spcPct val="0"/>
                </a:spcAft>
                <a:defRPr sz="5400">
                  <a:solidFill>
                    <a:schemeClr val="tx1"/>
                  </a:solidFill>
                  <a:latin typeface="Arial" charset="0"/>
                  <a:ea typeface="宋体" pitchFamily="2" charset="-122"/>
                </a:defRPr>
              </a:lvl8pPr>
              <a:lvl9pPr marL="3886200" indent="-228600" eaLnBrk="0" fontAlgn="base" hangingPunct="0">
                <a:spcBef>
                  <a:spcPct val="0"/>
                </a:spcBef>
                <a:spcAft>
                  <a:spcPct val="0"/>
                </a:spcAft>
                <a:defRPr sz="5400">
                  <a:solidFill>
                    <a:schemeClr val="tx1"/>
                  </a:solidFill>
                  <a:latin typeface="Arial" charset="0"/>
                  <a:ea typeface="宋体" pitchFamily="2" charset="-122"/>
                </a:defRPr>
              </a:lvl9pPr>
            </a:lstStyle>
            <a:p>
              <a:pPr eaLnBrk="1" hangingPunct="1"/>
              <a:endParaRPr lang="en-US" altLang="en-US"/>
            </a:p>
          </p:txBody>
        </p:sp>
      </p:grpSp>
      <p:sp>
        <p:nvSpPr>
          <p:cNvPr id="337931" name="Rectangle 11"/>
          <p:cNvSpPr>
            <a:spLocks noGrp="1" noChangeArrowheads="1"/>
          </p:cNvSpPr>
          <p:nvPr>
            <p:ph type="body" idx="1"/>
          </p:nvPr>
        </p:nvSpPr>
        <p:spPr bwMode="auto">
          <a:xfrm>
            <a:off x="457200" y="285750"/>
            <a:ext cx="8229600" cy="47434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endParaRPr lang="en-US" altLang="en-US" dirty="0" smtClean="0"/>
          </a:p>
        </p:txBody>
      </p:sp>
      <p:sp>
        <p:nvSpPr>
          <p:cNvPr id="337932" name="Rectangle 12"/>
          <p:cNvSpPr>
            <a:spLocks noGrp="1" noChangeArrowheads="1"/>
          </p:cNvSpPr>
          <p:nvPr>
            <p:ph type="dt" sz="half" idx="2"/>
          </p:nvPr>
        </p:nvSpPr>
        <p:spPr bwMode="auto">
          <a:xfrm>
            <a:off x="457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effectLst>
                  <a:outerShdw blurRad="38100" dist="38100" dir="2700000" algn="tl">
                    <a:srgbClr val="010199"/>
                  </a:outerShdw>
                </a:effectLst>
              </a:defRPr>
            </a:lvl1pPr>
          </a:lstStyle>
          <a:p>
            <a:endParaRPr lang="en-US" altLang="zh-CN"/>
          </a:p>
        </p:txBody>
      </p:sp>
      <p:sp>
        <p:nvSpPr>
          <p:cNvPr id="337933" name="Rectangle 13"/>
          <p:cNvSpPr>
            <a:spLocks noGrp="1" noChangeArrowheads="1"/>
          </p:cNvSpPr>
          <p:nvPr>
            <p:ph type="ftr" sz="quarter" idx="3"/>
          </p:nvPr>
        </p:nvSpPr>
        <p:spPr bwMode="auto">
          <a:xfrm>
            <a:off x="3124200" y="4686300"/>
            <a:ext cx="2895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effectLst>
                  <a:outerShdw blurRad="38100" dist="38100" dir="2700000" algn="tl">
                    <a:srgbClr val="010199"/>
                  </a:outerShdw>
                </a:effectLst>
              </a:defRPr>
            </a:lvl1pPr>
          </a:lstStyle>
          <a:p>
            <a:endParaRPr lang="en-US" altLang="zh-CN"/>
          </a:p>
        </p:txBody>
      </p:sp>
      <p:sp>
        <p:nvSpPr>
          <p:cNvPr id="337934" name="Rectangle 14"/>
          <p:cNvSpPr>
            <a:spLocks noGrp="1" noChangeArrowheads="1"/>
          </p:cNvSpPr>
          <p:nvPr>
            <p:ph type="sldNum" sz="quarter" idx="4"/>
          </p:nvPr>
        </p:nvSpPr>
        <p:spPr bwMode="auto">
          <a:xfrm>
            <a:off x="6553200" y="4686300"/>
            <a:ext cx="2133600" cy="3429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effectLst>
                  <a:outerShdw blurRad="38100" dist="38100" dir="2700000" algn="tl">
                    <a:srgbClr val="010199"/>
                  </a:outerShdw>
                </a:effectLst>
              </a:defRPr>
            </a:lvl1pPr>
          </a:lstStyle>
          <a:p>
            <a:fld id="{938906FA-2995-4BCA-BA86-18D3B8A59A69}" type="slidenum">
              <a:rPr lang="en-US" altLang="zh-CN"/>
              <a:pPr/>
              <a:t>‹#›</a:t>
            </a:fld>
            <a:endParaRPr lang="en-US" altLang="zh-CN"/>
          </a:p>
        </p:txBody>
      </p:sp>
    </p:spTree>
  </p:cSld>
  <p:clrMap bg1="dk2" tx1="lt1" bg2="dk1" tx2="lt2" accent1="accent1" accent2="accent2" accent3="accent3" accent4="accent4" accent5="accent5" accent6="accent6" hlink="hlink" folHlink="folHlink"/>
  <p:sldLayoutIdLst>
    <p:sldLayoutId id="2147484166" r:id="rId1"/>
    <p:sldLayoutId id="2147484156" r:id="rId2"/>
    <p:sldLayoutId id="2147484157" r:id="rId3"/>
    <p:sldLayoutId id="2147484158" r:id="rId4"/>
    <p:sldLayoutId id="2147484159" r:id="rId5"/>
    <p:sldLayoutId id="2147484160" r:id="rId6"/>
    <p:sldLayoutId id="2147484161" r:id="rId7"/>
    <p:sldLayoutId id="2147484162" r:id="rId8"/>
    <p:sldLayoutId id="2147484163" r:id="rId9"/>
    <p:sldLayoutId id="2147484164" r:id="rId10"/>
    <p:sldLayoutId id="2147484165" r:id="rId11"/>
  </p:sldLayoutIdLst>
  <p:timing>
    <p:tnLst>
      <p:par>
        <p:cTn xmlns:p14="http://schemas.microsoft.com/office/powerpoint/2010/main" id="1" dur="indefinite" restart="never" nodeType="tmRoot"/>
      </p:par>
    </p:tnLst>
  </p:timing>
  <p:txStyles>
    <p:titleStyle>
      <a:lvl1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mj-lt"/>
          <a:ea typeface="宋体" pitchFamily="2" charset="-122"/>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2pPr>
      <a:lvl3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3pPr>
      <a:lvl4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4pPr>
      <a:lvl5pPr algn="ctr" rtl="0" eaLnBrk="0" fontAlgn="base" hangingPunct="0">
        <a:spcBef>
          <a:spcPct val="0"/>
        </a:spcBef>
        <a:spcAft>
          <a:spcPct val="0"/>
        </a:spcAft>
        <a:defRPr sz="4400">
          <a:solidFill>
            <a:schemeClr val="tx2"/>
          </a:solidFill>
          <a:effectLst>
            <a:outerShdw blurRad="38100" dist="38100" dir="2700000" algn="tl">
              <a:srgbClr val="FFFFFF"/>
            </a:outerShdw>
          </a:effectLst>
          <a:latin typeface="Arial" charset="0"/>
          <a:ea typeface="宋体" pitchFamily="2" charset="-122"/>
        </a:defRPr>
      </a:lvl5pPr>
      <a:lvl6pPr marL="4572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6pPr>
      <a:lvl7pPr marL="9144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7pPr>
      <a:lvl8pPr marL="13716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8pPr>
      <a:lvl9pPr marL="1828800" algn="ctr" rtl="0" fontAlgn="base">
        <a:spcBef>
          <a:spcPct val="0"/>
        </a:spcBef>
        <a:spcAft>
          <a:spcPct val="0"/>
        </a:spcAft>
        <a:defRPr sz="4400">
          <a:solidFill>
            <a:schemeClr val="tx2"/>
          </a:solidFill>
          <a:effectLst>
            <a:outerShdw blurRad="38100" dist="38100" dir="2700000" algn="tl">
              <a:srgbClr val="FFFFFF"/>
            </a:outerShdw>
          </a:effectLst>
          <a:latin typeface="Arial" charset="0"/>
          <a:ea typeface="SimSun" pitchFamily="2" charset="-122"/>
        </a:defRPr>
      </a:lvl9pPr>
    </p:titleStyle>
    <p:bodyStyle>
      <a:lvl1pPr marL="342900" indent="-342900" algn="ctr" rtl="0" eaLnBrk="0" fontAlgn="base" hangingPunct="0">
        <a:spcBef>
          <a:spcPct val="20000"/>
        </a:spcBef>
        <a:spcAft>
          <a:spcPct val="0"/>
        </a:spcAft>
        <a:buClr>
          <a:schemeClr val="hlink"/>
        </a:buClr>
        <a:buSzPct val="75000"/>
        <a:buFont typeface="Wingdings" pitchFamily="2" charset="2"/>
        <a:defRPr sz="3600" b="1">
          <a:solidFill>
            <a:schemeClr val="tx1"/>
          </a:solidFill>
          <a:effectLst>
            <a:outerShdw blurRad="38100" dist="38100" dir="2700000" algn="tl">
              <a:srgbClr val="010199"/>
            </a:outerShdw>
          </a:effectLst>
          <a:latin typeface="+mn-lt"/>
          <a:ea typeface="黑体" pitchFamily="49" charset="-122"/>
          <a:cs typeface="+mn-cs"/>
        </a:defRPr>
      </a:lvl1pPr>
      <a:lvl2pPr marL="742950" indent="-285750" algn="l" rtl="0" eaLnBrk="0" fontAlgn="base" hangingPunct="0">
        <a:spcBef>
          <a:spcPct val="20000"/>
        </a:spcBef>
        <a:spcAft>
          <a:spcPct val="0"/>
        </a:spcAft>
        <a:buClr>
          <a:schemeClr val="tx2"/>
        </a:buClr>
        <a:buSzPct val="75000"/>
        <a:buFont typeface="Wingdings" pitchFamily="2" charset="2"/>
        <a:buChar char="l"/>
        <a:defRPr sz="2800">
          <a:solidFill>
            <a:schemeClr val="tx1"/>
          </a:solidFill>
          <a:effectLst>
            <a:outerShdw blurRad="38100" dist="38100" dir="2700000" algn="tl">
              <a:srgbClr val="010199"/>
            </a:outerShdw>
          </a:effectLst>
          <a:latin typeface="+mn-lt"/>
          <a:ea typeface="宋体" pitchFamily="2" charset="-122"/>
        </a:defRPr>
      </a:lvl2pPr>
      <a:lvl3pPr marL="1143000" indent="-228600" algn="l" rtl="0" eaLnBrk="0" fontAlgn="base" hangingPunct="0">
        <a:spcBef>
          <a:spcPct val="20000"/>
        </a:spcBef>
        <a:spcAft>
          <a:spcPct val="0"/>
        </a:spcAft>
        <a:buClr>
          <a:schemeClr val="accent2"/>
        </a:buClr>
        <a:buSzPct val="75000"/>
        <a:buFont typeface="Wingdings" pitchFamily="2" charset="2"/>
        <a:buChar char="l"/>
        <a:defRPr sz="2400">
          <a:solidFill>
            <a:schemeClr val="tx1"/>
          </a:solidFill>
          <a:effectLst>
            <a:outerShdw blurRad="38100" dist="38100" dir="2700000" algn="tl">
              <a:srgbClr val="010199"/>
            </a:outerShdw>
          </a:effectLst>
          <a:latin typeface="+mn-lt"/>
          <a:ea typeface="宋体" pitchFamily="2" charset="-122"/>
        </a:defRPr>
      </a:lvl3pPr>
      <a:lvl4pPr marL="1600200" indent="-228600" algn="l" rtl="0" eaLnBrk="0" fontAlgn="base" hangingPunct="0">
        <a:spcBef>
          <a:spcPct val="20000"/>
        </a:spcBef>
        <a:spcAft>
          <a:spcPct val="0"/>
        </a:spcAft>
        <a:buClr>
          <a:schemeClr val="folHlink"/>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4pPr>
      <a:lvl5pPr marL="2057400" indent="-228600" algn="l" rtl="0" eaLnBrk="0" fontAlgn="base" hangingPunct="0">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宋体" pitchFamily="2" charset="-122"/>
        </a:defRPr>
      </a:lvl5pPr>
      <a:lvl6pPr marL="25146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6pPr>
      <a:lvl7pPr marL="29718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7pPr>
      <a:lvl8pPr marL="34290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8pPr>
      <a:lvl9pPr marL="3886200" indent="-228600" algn="l" rtl="0" fontAlgn="base">
        <a:spcBef>
          <a:spcPct val="20000"/>
        </a:spcBef>
        <a:spcAft>
          <a:spcPct val="0"/>
        </a:spcAft>
        <a:buClr>
          <a:schemeClr val="tx1"/>
        </a:buClr>
        <a:buSzPct val="75000"/>
        <a:buFont typeface="Wingdings" pitchFamily="2" charset="2"/>
        <a:buChar char="l"/>
        <a:defRPr sz="2000">
          <a:solidFill>
            <a:schemeClr val="tx1"/>
          </a:solidFill>
          <a:effectLst>
            <a:outerShdw blurRad="38100" dist="38100" dir="2700000" algn="tl">
              <a:srgbClr val="010199"/>
            </a:outerShdw>
          </a:effectLst>
          <a:latin typeface="+mn-lt"/>
          <a:ea typeface="+mj-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png"/><Relationship Id="rId3" Type="http://schemas.openxmlformats.org/officeDocument/2006/relationships/image" Target="../media/image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8.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82434" name="Rectangle 2"/>
          <p:cNvSpPr>
            <a:spLocks noChangeArrowheads="1"/>
          </p:cNvSpPr>
          <p:nvPr/>
        </p:nvSpPr>
        <p:spPr bwMode="auto">
          <a:xfrm>
            <a:off x="0" y="666750"/>
            <a:ext cx="9144000" cy="3714750"/>
          </a:xfrm>
          <a:prstGeom prst="rect">
            <a:avLst/>
          </a:prstGeom>
          <a:noFill/>
          <a:ln w="9525">
            <a:noFill/>
            <a:miter lim="800000"/>
            <a:headEnd/>
            <a:tailEnd/>
          </a:ln>
          <a:effectLst/>
        </p:spPr>
        <p:txBody>
          <a:bodyPr anchor="ctr" anchorCtr="1"/>
          <a:lstStyle>
            <a:lvl1pPr algn="ctr" eaLnBrk="0" hangingPunct="0">
              <a:spcBef>
                <a:spcPct val="20000"/>
              </a:spcBef>
              <a:buClr>
                <a:schemeClr val="hlink"/>
              </a:buClr>
              <a:buSzPct val="75000"/>
              <a:buFont typeface="Wingdings" pitchFamily="2" charset="2"/>
              <a:defRPr sz="4800" b="1">
                <a:solidFill>
                  <a:schemeClr val="tx1"/>
                </a:solidFill>
                <a:latin typeface="Arial" charset="0"/>
                <a:ea typeface="黑体" pitchFamily="49" charset="-122"/>
              </a:defRPr>
            </a:lvl1pPr>
            <a:lvl2pPr marL="742950" indent="-285750" eaLnBrk="0" hangingPunct="0">
              <a:spcBef>
                <a:spcPct val="20000"/>
              </a:spcBef>
              <a:buClr>
                <a:schemeClr val="tx2"/>
              </a:buClr>
              <a:buSzPct val="75000"/>
              <a:buFont typeface="Wingdings" pitchFamily="2" charset="2"/>
              <a:buChar char="l"/>
              <a:defRPr sz="2800">
                <a:solidFill>
                  <a:schemeClr val="tx1"/>
                </a:solidFill>
                <a:latin typeface="Arial" charset="0"/>
                <a:ea typeface="宋体" pitchFamily="2" charset="-122"/>
              </a:defRPr>
            </a:lvl2pPr>
            <a:lvl3pPr marL="1143000" indent="-228600" eaLnBrk="0" hangingPunct="0">
              <a:spcBef>
                <a:spcPct val="20000"/>
              </a:spcBef>
              <a:buClr>
                <a:schemeClr val="accent2"/>
              </a:buClr>
              <a:buSzPct val="75000"/>
              <a:buFont typeface="Wingdings" pitchFamily="2" charset="2"/>
              <a:buChar char="l"/>
              <a:defRPr sz="2400">
                <a:solidFill>
                  <a:schemeClr val="tx1"/>
                </a:solidFill>
                <a:latin typeface="Arial" charset="0"/>
                <a:ea typeface="宋体" pitchFamily="2" charset="-122"/>
              </a:defRPr>
            </a:lvl3pPr>
            <a:lvl4pPr marL="1600200" indent="-228600" eaLnBrk="0" hangingPunct="0">
              <a:spcBef>
                <a:spcPct val="20000"/>
              </a:spcBef>
              <a:buClr>
                <a:schemeClr val="folHlink"/>
              </a:buClr>
              <a:buSzPct val="75000"/>
              <a:buFont typeface="Wingdings" pitchFamily="2" charset="2"/>
              <a:buChar char="l"/>
              <a:defRPr sz="2000">
                <a:solidFill>
                  <a:schemeClr val="tx1"/>
                </a:solidFill>
                <a:latin typeface="Arial" charset="0"/>
                <a:ea typeface="宋体" pitchFamily="2" charset="-122"/>
              </a:defRPr>
            </a:lvl4pPr>
            <a:lvl5pPr marL="2057400" indent="-228600" eaLnBrk="0" hangingPunct="0">
              <a:spcBef>
                <a:spcPct val="20000"/>
              </a:spcBef>
              <a:buClr>
                <a:schemeClr val="tx1"/>
              </a:buClr>
              <a:buSzPct val="75000"/>
              <a:buFont typeface="Wingdings" pitchFamily="2" charset="2"/>
              <a:buChar char="l"/>
              <a:defRPr sz="2000">
                <a:solidFill>
                  <a:schemeClr val="tx1"/>
                </a:solidFill>
                <a:latin typeface="Arial" charset="0"/>
                <a:ea typeface="宋体" pitchFamily="2" charset="-122"/>
              </a:defRPr>
            </a:lvl5pPr>
            <a:lvl6pPr marL="25146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6pPr>
            <a:lvl7pPr marL="29718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7pPr>
            <a:lvl8pPr marL="34290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8pPr>
            <a:lvl9pPr marL="3886200" indent="-228600" eaLnBrk="0" fontAlgn="base" hangingPunct="0">
              <a:spcBef>
                <a:spcPct val="20000"/>
              </a:spcBef>
              <a:spcAft>
                <a:spcPct val="0"/>
              </a:spcAft>
              <a:buClr>
                <a:schemeClr val="tx1"/>
              </a:buClr>
              <a:buSzPct val="75000"/>
              <a:buFont typeface="Wingdings" pitchFamily="2" charset="2"/>
              <a:buChar char="l"/>
              <a:defRPr sz="2000">
                <a:solidFill>
                  <a:schemeClr val="tx1"/>
                </a:solidFill>
                <a:latin typeface="Arial" charset="0"/>
                <a:ea typeface="宋体" pitchFamily="2" charset="-122"/>
              </a:defRPr>
            </a:lvl9pPr>
          </a:lstStyle>
          <a:p>
            <a:pPr eaLnBrk="1" hangingPunct="1">
              <a:spcBef>
                <a:spcPct val="0"/>
              </a:spcBef>
              <a:buClrTx/>
              <a:buSzTx/>
              <a:buFontTx/>
              <a:buNone/>
            </a:pPr>
            <a:r>
              <a:rPr lang="en-US" altLang="zh-TW" sz="5400" dirty="0" smtClean="0">
                <a:effectLst>
                  <a:outerShdw blurRad="38100" dist="38100" dir="2700000" algn="tl">
                    <a:srgbClr val="010199"/>
                  </a:outerShdw>
                </a:effectLst>
              </a:rPr>
              <a:t>   </a:t>
            </a:r>
            <a:r>
              <a:rPr lang="zh-TW" altLang="en-US" sz="5400" dirty="0" smtClean="0">
                <a:effectLst>
                  <a:outerShdw blurRad="38100" dist="38100" dir="2700000" algn="tl">
                    <a:srgbClr val="010199"/>
                  </a:outerShdw>
                </a:effectLst>
              </a:rPr>
              <a:t>哥倫比亞華人基督教會</a:t>
            </a:r>
            <a:endParaRPr lang="en-US" altLang="zh-TW" sz="5400" dirty="0">
              <a:effectLst>
                <a:outerShdw blurRad="38100" dist="38100" dir="2700000" algn="tl">
                  <a:srgbClr val="010199"/>
                </a:outerShdw>
              </a:effectLst>
            </a:endParaRPr>
          </a:p>
          <a:p>
            <a:pPr eaLnBrk="1" hangingPunct="1">
              <a:spcBef>
                <a:spcPct val="0"/>
              </a:spcBef>
              <a:buClrTx/>
              <a:buSzTx/>
              <a:buFontTx/>
              <a:buNone/>
            </a:pPr>
            <a:endParaRPr lang="en-US" altLang="zh-CN" sz="7200" dirty="0" smtClean="0"/>
          </a:p>
          <a:p>
            <a:pPr eaLnBrk="1" hangingPunct="1">
              <a:spcBef>
                <a:spcPct val="0"/>
              </a:spcBef>
              <a:buClrTx/>
              <a:buSzTx/>
              <a:buFontTx/>
              <a:buNone/>
            </a:pPr>
            <a:r>
              <a:rPr lang="zh-CN" altLang="en-US" sz="7200" dirty="0" smtClean="0"/>
              <a:t>“</a:t>
            </a:r>
            <a:r>
              <a:rPr lang="en-US" sz="7200" dirty="0"/>
              <a:t>恭敬还是从命 </a:t>
            </a:r>
            <a:r>
              <a:rPr lang="zh-CN" altLang="en-US" sz="7200" dirty="0" smtClean="0"/>
              <a:t>”？</a:t>
            </a:r>
            <a:r>
              <a:rPr lang="zh-TW" altLang="en-US" sz="7200" dirty="0">
                <a:effectLst>
                  <a:outerShdw blurRad="38100" dist="38100" dir="2700000" algn="tl">
                    <a:srgbClr val="010199"/>
                  </a:outerShdw>
                </a:effectLst>
              </a:rPr>
              <a:t/>
            </a:r>
            <a:br>
              <a:rPr lang="zh-TW" altLang="en-US" sz="7200" dirty="0">
                <a:effectLst>
                  <a:outerShdw blurRad="38100" dist="38100" dir="2700000" algn="tl">
                    <a:srgbClr val="010199"/>
                  </a:outerShdw>
                </a:effectLst>
              </a:rPr>
            </a:br>
            <a:endParaRPr lang="en-US" altLang="zh-TW" sz="7200" dirty="0" smtClean="0">
              <a:effectLst>
                <a:outerShdw blurRad="38100" dist="38100" dir="2700000" algn="tl">
                  <a:srgbClr val="010199"/>
                </a:outerShdw>
              </a:effectLst>
            </a:endParaRPr>
          </a:p>
          <a:p>
            <a:pPr eaLnBrk="1" hangingPunct="1">
              <a:spcBef>
                <a:spcPct val="0"/>
              </a:spcBef>
              <a:buClrTx/>
              <a:buSzTx/>
              <a:buFontTx/>
              <a:buNone/>
            </a:pPr>
            <a:r>
              <a:rPr lang="zh-TW" altLang="en-US" sz="2800" dirty="0" smtClean="0">
                <a:effectLst>
                  <a:outerShdw blurRad="38100" dist="38100" dir="2700000" algn="tl">
                    <a:srgbClr val="010199"/>
                  </a:outerShdw>
                </a:effectLst>
              </a:rPr>
              <a:t>主</a:t>
            </a:r>
            <a:r>
              <a:rPr lang="zh-TW" altLang="en-US" sz="2800" dirty="0">
                <a:effectLst>
                  <a:outerShdw blurRad="38100" dist="38100" dir="2700000" algn="tl">
                    <a:srgbClr val="010199"/>
                  </a:outerShdw>
                </a:effectLst>
              </a:rPr>
              <a:t>後</a:t>
            </a:r>
            <a:r>
              <a:rPr lang="zh-TW" altLang="en-US" sz="2800" dirty="0" smtClean="0">
                <a:effectLst>
                  <a:outerShdw blurRad="38100" dist="38100" dir="2700000" algn="tl">
                    <a:srgbClr val="010199"/>
                  </a:outerShdw>
                </a:effectLst>
              </a:rPr>
              <a:t>二</a:t>
            </a:r>
            <a:r>
              <a:rPr lang="zh-CN" altLang="en-US" sz="2800" dirty="0" smtClean="0">
                <a:effectLst>
                  <a:outerShdw blurRad="38100" dist="38100" dir="2700000" algn="tl">
                    <a:srgbClr val="010199"/>
                  </a:outerShdw>
                </a:effectLst>
              </a:rPr>
              <a:t>〇一四</a:t>
            </a:r>
            <a:r>
              <a:rPr lang="zh-TW" altLang="en-US" sz="2800" dirty="0" smtClean="0">
                <a:effectLst>
                  <a:outerShdw blurRad="38100" dist="38100" dir="2700000" algn="tl">
                    <a:srgbClr val="010199"/>
                  </a:outerShdw>
                </a:effectLst>
              </a:rPr>
              <a:t>年</a:t>
            </a:r>
            <a:r>
              <a:rPr lang="zh-CN" altLang="en-US" sz="2800" dirty="0" smtClean="0">
                <a:effectLst>
                  <a:outerShdw blurRad="38100" dist="38100" dir="2700000" algn="tl">
                    <a:srgbClr val="010199"/>
                  </a:outerShdw>
                </a:effectLst>
              </a:rPr>
              <a:t>十二</a:t>
            </a:r>
            <a:r>
              <a:rPr lang="zh-TW" altLang="en-US" sz="2800" dirty="0" smtClean="0">
                <a:effectLst>
                  <a:outerShdw blurRad="38100" dist="38100" dir="2700000" algn="tl">
                    <a:srgbClr val="010199"/>
                  </a:outerShdw>
                </a:effectLst>
              </a:rPr>
              <a:t>月</a:t>
            </a:r>
            <a:r>
              <a:rPr lang="zh-CN" altLang="en-US" sz="2800" dirty="0" smtClean="0">
                <a:effectLst>
                  <a:outerShdw blurRad="38100" dist="38100" dir="2700000" algn="tl">
                    <a:srgbClr val="010199"/>
                  </a:outerShdw>
                </a:effectLst>
              </a:rPr>
              <a:t>七</a:t>
            </a:r>
            <a:r>
              <a:rPr lang="zh-TW" altLang="en-US" sz="2800" dirty="0" smtClean="0">
                <a:effectLst>
                  <a:outerShdw blurRad="38100" dist="38100" dir="2700000" algn="tl">
                    <a:srgbClr val="010199"/>
                  </a:outerShdw>
                </a:effectLst>
              </a:rPr>
              <a:t>日</a:t>
            </a:r>
            <a:r>
              <a:rPr lang="zh-TW" altLang="en-US" sz="2800" b="0" dirty="0" smtClean="0">
                <a:solidFill>
                  <a:srgbClr val="FF0066"/>
                </a:solidFill>
                <a:effectLst>
                  <a:outerShdw blurRad="38100" dist="38100" dir="2700000" algn="tl">
                    <a:srgbClr val="FFFFFF"/>
                  </a:outerShdw>
                </a:effectLst>
                <a:ea typeface="宋体" pitchFamily="2" charset="-122"/>
              </a:rPr>
              <a:t> </a:t>
            </a:r>
            <a:endParaRPr lang="zh-TW" altLang="en-US" sz="2800" b="0" dirty="0">
              <a:solidFill>
                <a:srgbClr val="FF0066"/>
              </a:solidFill>
              <a:effectLst>
                <a:outerShdw blurRad="38100" dist="38100" dir="2700000" algn="tl">
                  <a:srgbClr val="FFFFFF"/>
                </a:outerShdw>
              </a:effectLst>
              <a:ea typeface="宋体" pitchFamily="2" charset="-122"/>
            </a:endParaRPr>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stretch>
            <a:fillRect/>
          </a:stretch>
        </p:blipFill>
        <p:spPr>
          <a:xfrm>
            <a:off x="0" y="1531569"/>
            <a:ext cx="5435600" cy="3630981"/>
          </a:xfrm>
          <a:prstGeom prst="rect">
            <a:avLst/>
          </a:prstGeom>
        </p:spPr>
      </p:pic>
      <p:pic>
        <p:nvPicPr>
          <p:cNvPr id="4" name="Picture 3"/>
          <p:cNvPicPr>
            <a:picLocks noChangeAspect="1"/>
          </p:cNvPicPr>
          <p:nvPr/>
        </p:nvPicPr>
        <p:blipFill>
          <a:blip r:embed="rId4"/>
          <a:stretch>
            <a:fillRect/>
          </a:stretch>
        </p:blipFill>
        <p:spPr>
          <a:xfrm>
            <a:off x="5410200" y="2420366"/>
            <a:ext cx="4038600" cy="3123184"/>
          </a:xfrm>
          <a:prstGeom prst="rect">
            <a:avLst/>
          </a:prstGeom>
        </p:spPr>
      </p:pic>
      <p:sp>
        <p:nvSpPr>
          <p:cNvPr id="5" name="TextBox 4"/>
          <p:cNvSpPr txBox="1"/>
          <p:nvPr/>
        </p:nvSpPr>
        <p:spPr>
          <a:xfrm>
            <a:off x="-11289" y="361950"/>
            <a:ext cx="9144000" cy="707886"/>
          </a:xfrm>
          <a:prstGeom prst="rect">
            <a:avLst/>
          </a:prstGeom>
          <a:noFill/>
        </p:spPr>
        <p:txBody>
          <a:bodyPr wrap="square" rtlCol="0">
            <a:spAutoFit/>
          </a:bodyPr>
          <a:lstStyle/>
          <a:p>
            <a:pPr lvl="1" algn="ctr"/>
            <a:r>
              <a:rPr lang="zh-CN" altLang="en-US" sz="4000" dirty="0" smtClean="0"/>
              <a:t>“</a:t>
            </a:r>
            <a:r>
              <a:rPr lang="zh-CN" altLang="en-US" sz="4000" dirty="0" smtClean="0"/>
              <a:t>恭敬</a:t>
            </a:r>
            <a:r>
              <a:rPr lang="zh-CN" altLang="en-US" sz="4000" dirty="0" smtClean="0"/>
              <a:t>”</a:t>
            </a:r>
            <a:r>
              <a:rPr lang="zh-CN" altLang="en-US" sz="4000" dirty="0" smtClean="0"/>
              <a:t>和</a:t>
            </a:r>
            <a:r>
              <a:rPr lang="zh-CN" altLang="en-US" sz="4000" dirty="0" smtClean="0"/>
              <a:t>“</a:t>
            </a:r>
            <a:r>
              <a:rPr lang="zh-CN" altLang="en-US" sz="4000" dirty="0" smtClean="0"/>
              <a:t>从命</a:t>
            </a:r>
            <a:r>
              <a:rPr lang="zh-CN" altLang="en-US" sz="4000" dirty="0" smtClean="0"/>
              <a:t>”</a:t>
            </a:r>
            <a:r>
              <a:rPr lang="zh-CN" altLang="en-US" sz="4000" dirty="0" smtClean="0"/>
              <a:t>的尴尬</a:t>
            </a:r>
            <a:endParaRPr lang="en-US" sz="4000" dirty="0"/>
          </a:p>
        </p:txBody>
      </p:sp>
    </p:spTree>
    <p:extLst>
      <p:ext uri="{BB962C8B-B14F-4D97-AF65-F5344CB8AC3E}">
        <p14:creationId xmlns:p14="http://schemas.microsoft.com/office/powerpoint/2010/main" val="398758693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blinds(horizontal)">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85800" y="742950"/>
            <a:ext cx="4883269" cy="3257550"/>
          </a:xfrm>
          <a:prstGeom prst="rect">
            <a:avLst/>
          </a:prstGeom>
        </p:spPr>
      </p:pic>
      <p:pic>
        <p:nvPicPr>
          <p:cNvPr id="3" name="Picture 2"/>
          <p:cNvPicPr>
            <a:picLocks noChangeAspect="1"/>
          </p:cNvPicPr>
          <p:nvPr/>
        </p:nvPicPr>
        <p:blipFill>
          <a:blip r:embed="rId3"/>
          <a:stretch>
            <a:fillRect/>
          </a:stretch>
        </p:blipFill>
        <p:spPr>
          <a:xfrm>
            <a:off x="6324600" y="819150"/>
            <a:ext cx="2603500" cy="3111500"/>
          </a:xfrm>
          <a:prstGeom prst="rect">
            <a:avLst/>
          </a:prstGeom>
        </p:spPr>
      </p:pic>
    </p:spTree>
    <p:extLst>
      <p:ext uri="{BB962C8B-B14F-4D97-AF65-F5344CB8AC3E}">
        <p14:creationId xmlns:p14="http://schemas.microsoft.com/office/powerpoint/2010/main" val="1261949440"/>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checkerboard(across)">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6933" y="2190751"/>
            <a:ext cx="9127067" cy="2062103"/>
          </a:xfrm>
          <a:prstGeom prst="rect">
            <a:avLst/>
          </a:prstGeom>
        </p:spPr>
        <p:txBody>
          <a:bodyPr wrap="square">
            <a:spAutoFit/>
          </a:bodyPr>
          <a:lstStyle/>
          <a:p>
            <a:pPr algn="ctr"/>
            <a:r>
              <a:rPr lang="en-US" sz="3200" dirty="0"/>
              <a:t>1</a:t>
            </a:r>
            <a:r>
              <a:rPr lang="en-US" sz="3200" dirty="0" smtClean="0"/>
              <a:t>.</a:t>
            </a:r>
            <a:r>
              <a:rPr lang="zh-CN" altLang="en-US" sz="3200" dirty="0" smtClean="0"/>
              <a:t>真理</a:t>
            </a:r>
            <a:endParaRPr lang="en-US" altLang="zh-CN" sz="3200" dirty="0" smtClean="0"/>
          </a:p>
          <a:p>
            <a:pPr marL="457200" indent="-457200" algn="ctr">
              <a:buFont typeface="Arial"/>
              <a:buChar char="•"/>
            </a:pPr>
            <a:r>
              <a:rPr lang="zh-CN" altLang="en-US" sz="3200" dirty="0" smtClean="0"/>
              <a:t>理性</a:t>
            </a:r>
            <a:endParaRPr lang="en-US" altLang="zh-CN" sz="3200" dirty="0" smtClean="0"/>
          </a:p>
          <a:p>
            <a:pPr marL="457200" indent="-457200" algn="ctr">
              <a:buFont typeface="Arial"/>
              <a:buChar char="•"/>
            </a:pPr>
            <a:r>
              <a:rPr lang="zh-CN" altLang="en-US" sz="3200" dirty="0" smtClean="0"/>
              <a:t>法性</a:t>
            </a:r>
            <a:endParaRPr lang="en-US" altLang="zh-CN" sz="3200" dirty="0" smtClean="0"/>
          </a:p>
          <a:p>
            <a:pPr marL="457200" indent="-457200" algn="ctr">
              <a:buFont typeface="Arial"/>
              <a:buChar char="•"/>
            </a:pPr>
            <a:r>
              <a:rPr lang="zh-CN" altLang="en-US" sz="3200" dirty="0" smtClean="0"/>
              <a:t>德性</a:t>
            </a:r>
            <a:endParaRPr lang="en-US" sz="3200" dirty="0"/>
          </a:p>
        </p:txBody>
      </p:sp>
      <p:sp>
        <p:nvSpPr>
          <p:cNvPr id="4" name="TextBox 3"/>
          <p:cNvSpPr txBox="1"/>
          <p:nvPr/>
        </p:nvSpPr>
        <p:spPr>
          <a:xfrm>
            <a:off x="0" y="438150"/>
            <a:ext cx="9144000" cy="1323439"/>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altLang="zh-CN" sz="4000" dirty="0" smtClean="0"/>
          </a:p>
          <a:p>
            <a:pPr lvl="1" algn="ctr"/>
            <a:r>
              <a:rPr lang="zh-CN" altLang="en-US" sz="4000" dirty="0" smtClean="0"/>
              <a:t>因为这命令</a:t>
            </a:r>
            <a:r>
              <a:rPr lang="zh-CN" altLang="en-US" sz="4000" dirty="0" smtClean="0"/>
              <a:t>关乎</a:t>
            </a:r>
            <a:endParaRPr lang="en-US" sz="4000" dirty="0"/>
          </a:p>
        </p:txBody>
      </p:sp>
    </p:spTree>
    <p:extLst>
      <p:ext uri="{BB962C8B-B14F-4D97-AF65-F5344CB8AC3E}">
        <p14:creationId xmlns:p14="http://schemas.microsoft.com/office/powerpoint/2010/main" val="40686922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a:defRPr/>
            </a:pPr>
            <a:r>
              <a:rPr lang="zh-TW" altLang="en-US" dirty="0" smtClean="0">
                <a:solidFill>
                  <a:schemeClr val="tx1"/>
                </a:solidFill>
                <a:effectLst>
                  <a:outerShdw blurRad="38100" dist="38100" dir="2700000" algn="tl">
                    <a:srgbClr val="000000"/>
                  </a:outerShdw>
                </a:effectLst>
                <a:latin typeface="BiauKai"/>
                <a:ea typeface="BiauKai"/>
                <a:cs typeface="BiauKai"/>
              </a:rPr>
              <a:t>公理</a:t>
            </a:r>
            <a:r>
              <a:rPr lang="en-US" altLang="zh-CN" dirty="0" smtClean="0">
                <a:solidFill>
                  <a:schemeClr val="tx1"/>
                </a:solidFill>
                <a:effectLst>
                  <a:outerShdw blurRad="38100" dist="38100" dir="2700000" algn="tl">
                    <a:srgbClr val="000000"/>
                  </a:outerShdw>
                </a:effectLst>
                <a:latin typeface="BiauKai"/>
                <a:ea typeface="BiauKai"/>
                <a:cs typeface="BiauKai"/>
              </a:rPr>
              <a:t>@</a:t>
            </a:r>
            <a:r>
              <a:rPr lang="zh-TW" altLang="en-US" dirty="0" smtClean="0">
                <a:solidFill>
                  <a:schemeClr val="tx1"/>
                </a:solidFill>
                <a:latin typeface="BiauKai"/>
                <a:ea typeface="BiauKai"/>
                <a:cs typeface="BiauKai"/>
              </a:rPr>
              <a:t>歐幾里</a:t>
            </a:r>
            <a:r>
              <a:rPr lang="zh-TW" altLang="en-US" dirty="0">
                <a:solidFill>
                  <a:schemeClr val="tx1"/>
                </a:solidFill>
                <a:latin typeface="BiauKai"/>
                <a:ea typeface="BiauKai"/>
                <a:cs typeface="BiauKai"/>
              </a:rPr>
              <a:t>得的</a:t>
            </a:r>
            <a:r>
              <a:rPr lang="en-US" altLang="zh-TW" dirty="0">
                <a:solidFill>
                  <a:schemeClr val="tx1"/>
                </a:solidFill>
                <a:latin typeface="BiauKai"/>
                <a:ea typeface="BiauKai"/>
                <a:cs typeface="BiauKai"/>
              </a:rPr>
              <a:t>《</a:t>
            </a:r>
            <a:r>
              <a:rPr lang="zh-TW" altLang="en-US" dirty="0">
                <a:solidFill>
                  <a:schemeClr val="tx1"/>
                </a:solidFill>
                <a:latin typeface="BiauKai"/>
                <a:ea typeface="BiauKai"/>
                <a:cs typeface="BiauKai"/>
              </a:rPr>
              <a:t>幾何原本</a:t>
            </a:r>
            <a:r>
              <a:rPr lang="en-US" altLang="zh-TW" dirty="0">
                <a:solidFill>
                  <a:schemeClr val="tx1"/>
                </a:solidFill>
                <a:latin typeface="BiauKai"/>
                <a:ea typeface="BiauKai"/>
                <a:cs typeface="BiauKai"/>
              </a:rPr>
              <a:t>》</a:t>
            </a:r>
            <a:endParaRPr lang="en-US" altLang="zh-TW" dirty="0">
              <a:solidFill>
                <a:schemeClr val="tx1"/>
              </a:solidFill>
              <a:effectLst>
                <a:outerShdw blurRad="38100" dist="38100" dir="2700000" algn="tl">
                  <a:srgbClr val="000000"/>
                </a:outerShdw>
              </a:effectLst>
              <a:latin typeface="BiauKai"/>
              <a:ea typeface="BiauKai"/>
              <a:cs typeface="BiauKai"/>
            </a:endParaRPr>
          </a:p>
        </p:txBody>
      </p:sp>
      <p:sp>
        <p:nvSpPr>
          <p:cNvPr id="18435" name="Rectangle 3"/>
          <p:cNvSpPr>
            <a:spLocks noGrp="1" noChangeArrowheads="1"/>
          </p:cNvSpPr>
          <p:nvPr>
            <p:ph type="body" idx="1"/>
          </p:nvPr>
        </p:nvSpPr>
        <p:spPr>
          <a:xfrm>
            <a:off x="914400" y="969433"/>
            <a:ext cx="7543800" cy="4171950"/>
          </a:xfrm>
        </p:spPr>
        <p:txBody>
          <a:bodyPr/>
          <a:lstStyle/>
          <a:p>
            <a:pPr marL="609600" indent="-609600" algn="l">
              <a:buFontTx/>
              <a:buNone/>
            </a:pPr>
            <a:r>
              <a:rPr lang="en-US" altLang="zh-TW" sz="2800" dirty="0" smtClean="0">
                <a:latin typeface="Times New Roman" charset="0"/>
                <a:cs typeface="標楷體" charset="0"/>
              </a:rPr>
              <a:t>1.	</a:t>
            </a:r>
            <a:r>
              <a:rPr lang="zh-TW" altLang="en-US" sz="2800" dirty="0" smtClean="0">
                <a:latin typeface="Times New Roman" charset="0"/>
                <a:cs typeface="標楷體" charset="0"/>
              </a:rPr>
              <a:t>等於</a:t>
            </a:r>
            <a:r>
              <a:rPr lang="zh-TW" altLang="en-US" sz="2800" dirty="0">
                <a:latin typeface="Times New Roman" charset="0"/>
                <a:cs typeface="標楷體" charset="0"/>
              </a:rPr>
              <a:t>同量的量彼此相等。</a:t>
            </a:r>
            <a:endParaRPr lang="en-US" altLang="zh-TW" sz="2800" dirty="0">
              <a:latin typeface="Times New Roman" charset="0"/>
              <a:cs typeface="標楷體" charset="0"/>
            </a:endParaRPr>
          </a:p>
          <a:p>
            <a:pPr marL="990600" lvl="1" indent="-533400">
              <a:buFontTx/>
              <a:buNone/>
            </a:pPr>
            <a:r>
              <a:rPr lang="en-US" altLang="zh-TW" dirty="0" smtClean="0">
                <a:latin typeface="Times New Roman" charset="0"/>
                <a:ea typeface="新細明體" charset="0"/>
                <a:cs typeface="新細明體" charset="0"/>
              </a:rPr>
              <a:t>	</a:t>
            </a:r>
            <a:r>
              <a:rPr lang="zh-TW" altLang="en-US" dirty="0" smtClean="0">
                <a:latin typeface="Times New Roman" charset="0"/>
                <a:ea typeface="新細明體" charset="0"/>
              </a:rPr>
              <a:t>即當</a:t>
            </a:r>
            <a:r>
              <a:rPr lang="en-US" altLang="zh-TW" dirty="0" smtClean="0">
                <a:latin typeface="Times New Roman" charset="0"/>
                <a:ea typeface="新細明體" charset="0"/>
                <a:cs typeface="新細明體" charset="0"/>
              </a:rPr>
              <a:t> </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c</a:t>
            </a:r>
            <a:r>
              <a:rPr lang="zh-TW" altLang="en-US" dirty="0">
                <a:latin typeface="Times New Roman" charset="0"/>
                <a:ea typeface="新細明體" charset="0"/>
              </a:rPr>
              <a:t>，</a:t>
            </a:r>
            <a:r>
              <a:rPr lang="en-US" altLang="zh-TW" i="1" dirty="0">
                <a:latin typeface="Times New Roman" charset="0"/>
                <a:ea typeface="新細明體" charset="0"/>
                <a:cs typeface="新細明體" charset="0"/>
              </a:rPr>
              <a:t>b</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c </a:t>
            </a:r>
            <a:r>
              <a:rPr lang="zh-TW" altLang="en-US" dirty="0">
                <a:latin typeface="Times New Roman" charset="0"/>
                <a:ea typeface="新細明體" charset="0"/>
              </a:rPr>
              <a:t>時，</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b</a:t>
            </a:r>
            <a:r>
              <a:rPr lang="zh-TW" altLang="en-US" dirty="0">
                <a:latin typeface="Times New Roman" charset="0"/>
                <a:ea typeface="新細明體" charset="0"/>
              </a:rPr>
              <a:t>。</a:t>
            </a:r>
            <a:endParaRPr lang="en-US" altLang="zh-TW" dirty="0">
              <a:latin typeface="Times New Roman" charset="0"/>
              <a:ea typeface="新細明體" charset="0"/>
              <a:cs typeface="新細明體" charset="0"/>
            </a:endParaRPr>
          </a:p>
          <a:p>
            <a:pPr marL="609600" indent="-609600" algn="l">
              <a:buFontTx/>
              <a:buNone/>
            </a:pPr>
            <a:r>
              <a:rPr lang="en-US" altLang="zh-TW" sz="2800" dirty="0" smtClean="0">
                <a:latin typeface="Times New Roman" charset="0"/>
                <a:cs typeface="標楷體" charset="0"/>
              </a:rPr>
              <a:t>2</a:t>
            </a:r>
            <a:r>
              <a:rPr lang="en-US" altLang="zh-TW" sz="2800" dirty="0">
                <a:latin typeface="Times New Roman" charset="0"/>
                <a:cs typeface="標楷體" charset="0"/>
              </a:rPr>
              <a:t>.	</a:t>
            </a:r>
            <a:r>
              <a:rPr lang="zh-TW" altLang="en-US" sz="2800" dirty="0">
                <a:latin typeface="Times New Roman" charset="0"/>
                <a:cs typeface="標楷體" charset="0"/>
              </a:rPr>
              <a:t>等量加等量，其和仍相等。</a:t>
            </a:r>
            <a:endParaRPr lang="en-US" altLang="zh-TW" sz="2800" dirty="0">
              <a:latin typeface="Times New Roman" charset="0"/>
              <a:cs typeface="標楷體" charset="0"/>
            </a:endParaRPr>
          </a:p>
          <a:p>
            <a:pPr marL="990600" lvl="1" indent="-533400">
              <a:buFontTx/>
              <a:buNone/>
            </a:pPr>
            <a:r>
              <a:rPr lang="en-US" altLang="zh-TW" dirty="0">
                <a:latin typeface="Times New Roman" charset="0"/>
                <a:ea typeface="新細明體" charset="0"/>
                <a:cs typeface="新細明體" charset="0"/>
              </a:rPr>
              <a:t>	</a:t>
            </a:r>
            <a:r>
              <a:rPr lang="zh-TW" altLang="en-US" dirty="0">
                <a:latin typeface="Times New Roman" charset="0"/>
                <a:ea typeface="新細明體" charset="0"/>
              </a:rPr>
              <a:t>即當</a:t>
            </a:r>
            <a:r>
              <a:rPr lang="en-US" altLang="zh-TW" dirty="0">
                <a:latin typeface="Times New Roman" charset="0"/>
                <a:ea typeface="新細明體" charset="0"/>
                <a:cs typeface="新細明體" charset="0"/>
              </a:rPr>
              <a:t> </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b</a:t>
            </a:r>
            <a:r>
              <a:rPr lang="zh-TW" altLang="en-US" dirty="0">
                <a:latin typeface="Times New Roman" charset="0"/>
                <a:ea typeface="新細明體" charset="0"/>
              </a:rPr>
              <a:t>，</a:t>
            </a:r>
            <a:r>
              <a:rPr lang="en-US" altLang="zh-TW" i="1" dirty="0">
                <a:latin typeface="Times New Roman" charset="0"/>
                <a:ea typeface="新細明體" charset="0"/>
                <a:cs typeface="新細明體" charset="0"/>
              </a:rPr>
              <a:t>c</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d </a:t>
            </a:r>
            <a:r>
              <a:rPr lang="zh-TW" altLang="en-US" dirty="0">
                <a:latin typeface="Times New Roman" charset="0"/>
                <a:ea typeface="新細明體" charset="0"/>
              </a:rPr>
              <a:t>時，</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c</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b</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d</a:t>
            </a:r>
            <a:r>
              <a:rPr lang="zh-TW" altLang="en-US" dirty="0">
                <a:latin typeface="Times New Roman" charset="0"/>
                <a:ea typeface="新細明體" charset="0"/>
              </a:rPr>
              <a:t>。</a:t>
            </a:r>
            <a:r>
              <a:rPr lang="en-US" altLang="zh-TW" dirty="0">
                <a:latin typeface="Times New Roman" charset="0"/>
                <a:ea typeface="新細明體" charset="0"/>
                <a:cs typeface="新細明體" charset="0"/>
              </a:rPr>
              <a:t>  </a:t>
            </a:r>
          </a:p>
          <a:p>
            <a:pPr marL="609600" indent="-609600" algn="l">
              <a:buFontTx/>
              <a:buNone/>
            </a:pPr>
            <a:r>
              <a:rPr lang="en-US" altLang="zh-TW" sz="2800" dirty="0">
                <a:latin typeface="Times New Roman" charset="0"/>
                <a:cs typeface="標楷體" charset="0"/>
              </a:rPr>
              <a:t>3.	</a:t>
            </a:r>
            <a:r>
              <a:rPr lang="zh-TW" altLang="en-US" sz="2800" dirty="0">
                <a:latin typeface="Times New Roman" charset="0"/>
                <a:cs typeface="標楷體" charset="0"/>
              </a:rPr>
              <a:t>等量減等量，其差仍相等。</a:t>
            </a:r>
            <a:r>
              <a:rPr lang="en-US" altLang="zh-TW" sz="2800" dirty="0">
                <a:latin typeface="Times New Roman" charset="0"/>
              </a:rPr>
              <a:t> </a:t>
            </a:r>
          </a:p>
          <a:p>
            <a:pPr marL="990600" lvl="1" indent="-533400">
              <a:buFontTx/>
              <a:buNone/>
            </a:pPr>
            <a:r>
              <a:rPr lang="en-US" altLang="zh-TW" dirty="0">
                <a:latin typeface="Times New Roman" charset="0"/>
                <a:ea typeface="新細明體" charset="0"/>
                <a:cs typeface="新細明體" charset="0"/>
              </a:rPr>
              <a:t>	</a:t>
            </a:r>
            <a:r>
              <a:rPr lang="zh-TW" altLang="en-US" dirty="0">
                <a:latin typeface="Times New Roman" charset="0"/>
                <a:ea typeface="新細明體" charset="0"/>
              </a:rPr>
              <a:t>即當</a:t>
            </a:r>
            <a:r>
              <a:rPr lang="en-US" altLang="zh-TW" dirty="0">
                <a:latin typeface="Times New Roman" charset="0"/>
                <a:ea typeface="新細明體" charset="0"/>
                <a:cs typeface="新細明體" charset="0"/>
              </a:rPr>
              <a:t> </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b</a:t>
            </a:r>
            <a:r>
              <a:rPr lang="zh-TW" altLang="en-US" dirty="0">
                <a:latin typeface="Times New Roman" charset="0"/>
                <a:ea typeface="新細明體" charset="0"/>
              </a:rPr>
              <a:t>，</a:t>
            </a:r>
            <a:r>
              <a:rPr lang="en-US" altLang="zh-TW" i="1" dirty="0">
                <a:latin typeface="Times New Roman" charset="0"/>
                <a:ea typeface="新細明體" charset="0"/>
                <a:cs typeface="新細明體" charset="0"/>
              </a:rPr>
              <a:t>c</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d </a:t>
            </a:r>
            <a:r>
              <a:rPr lang="zh-TW" altLang="en-US" dirty="0">
                <a:latin typeface="Times New Roman" charset="0"/>
                <a:ea typeface="新細明體" charset="0"/>
              </a:rPr>
              <a:t>時，</a:t>
            </a:r>
            <a:r>
              <a:rPr lang="en-US" altLang="zh-TW" i="1" dirty="0">
                <a:latin typeface="Times New Roman" charset="0"/>
                <a:ea typeface="新細明體" charset="0"/>
                <a:cs typeface="新細明體" charset="0"/>
              </a:rPr>
              <a:t>a</a:t>
            </a:r>
            <a:r>
              <a:rPr lang="en-US" altLang="zh-TW" dirty="0">
                <a:latin typeface="Times New Roman" charset="0"/>
                <a:ea typeface="新細明體" charset="0"/>
                <a:cs typeface="新細明體" charset="0"/>
              </a:rPr>
              <a:t> </a:t>
            </a:r>
            <a:r>
              <a:rPr lang="en-US" altLang="zh-TW" dirty="0">
                <a:latin typeface="Times New Roman" charset="0"/>
                <a:ea typeface="新細明體" charset="0"/>
                <a:cs typeface="新細明體" charset="0"/>
                <a:sym typeface="Symbol" charset="0"/>
              </a:rPr>
              <a:t></a:t>
            </a:r>
            <a:r>
              <a:rPr lang="en-US" altLang="zh-TW" dirty="0">
                <a:latin typeface="Times New Roman" charset="0"/>
                <a:ea typeface="新細明體" charset="0"/>
                <a:cs typeface="新細明體" charset="0"/>
              </a:rPr>
              <a:t> </a:t>
            </a:r>
            <a:r>
              <a:rPr lang="en-US" altLang="zh-TW" i="1" dirty="0">
                <a:latin typeface="Times New Roman" charset="0"/>
                <a:ea typeface="新細明體" charset="0"/>
                <a:cs typeface="新細明體" charset="0"/>
              </a:rPr>
              <a:t>c</a:t>
            </a:r>
            <a:r>
              <a:rPr lang="en-US" altLang="zh-TW" dirty="0">
                <a:latin typeface="Times New Roman" charset="0"/>
                <a:ea typeface="新細明體" charset="0"/>
                <a:cs typeface="新細明體" charset="0"/>
              </a:rPr>
              <a:t> = </a:t>
            </a:r>
            <a:r>
              <a:rPr lang="en-US" altLang="zh-TW" i="1" dirty="0">
                <a:latin typeface="Times New Roman" charset="0"/>
                <a:ea typeface="新細明體" charset="0"/>
                <a:cs typeface="新細明體" charset="0"/>
              </a:rPr>
              <a:t>b</a:t>
            </a:r>
            <a:r>
              <a:rPr lang="en-US" altLang="zh-TW" dirty="0">
                <a:latin typeface="Times New Roman" charset="0"/>
                <a:ea typeface="新細明體" charset="0"/>
                <a:cs typeface="新細明體" charset="0"/>
              </a:rPr>
              <a:t> </a:t>
            </a:r>
            <a:r>
              <a:rPr lang="en-US" altLang="zh-TW" dirty="0">
                <a:latin typeface="Times New Roman" charset="0"/>
                <a:ea typeface="新細明體" charset="0"/>
                <a:cs typeface="新細明體" charset="0"/>
                <a:sym typeface="Symbol" charset="0"/>
              </a:rPr>
              <a:t></a:t>
            </a:r>
            <a:r>
              <a:rPr lang="en-US" altLang="zh-TW" dirty="0">
                <a:latin typeface="Times New Roman" charset="0"/>
                <a:ea typeface="新細明體" charset="0"/>
                <a:cs typeface="新細明體" charset="0"/>
              </a:rPr>
              <a:t> </a:t>
            </a:r>
            <a:r>
              <a:rPr lang="en-US" altLang="zh-TW" i="1" dirty="0">
                <a:latin typeface="Times New Roman" charset="0"/>
                <a:ea typeface="新細明體" charset="0"/>
                <a:cs typeface="新細明體" charset="0"/>
              </a:rPr>
              <a:t>d</a:t>
            </a:r>
            <a:r>
              <a:rPr lang="zh-TW" altLang="en-US" dirty="0">
                <a:latin typeface="Times New Roman" charset="0"/>
                <a:ea typeface="新細明體" charset="0"/>
              </a:rPr>
              <a:t>。</a:t>
            </a:r>
            <a:r>
              <a:rPr lang="en-US" altLang="zh-TW" dirty="0">
                <a:latin typeface="Times New Roman" charset="0"/>
                <a:ea typeface="新細明體" charset="0"/>
                <a:cs typeface="新細明體" charset="0"/>
              </a:rPr>
              <a:t> </a:t>
            </a:r>
          </a:p>
          <a:p>
            <a:pPr marL="609600" indent="-609600" algn="l">
              <a:buFontTx/>
              <a:buNone/>
            </a:pPr>
            <a:r>
              <a:rPr lang="en-US" altLang="zh-TW" sz="2800" dirty="0">
                <a:latin typeface="Times New Roman" charset="0"/>
                <a:cs typeface="標楷體" charset="0"/>
              </a:rPr>
              <a:t>4.	</a:t>
            </a:r>
            <a:r>
              <a:rPr lang="zh-TW" altLang="en-US" sz="2800" dirty="0">
                <a:latin typeface="Times New Roman" charset="0"/>
                <a:cs typeface="標楷體" charset="0"/>
              </a:rPr>
              <a:t>彼此能夠重合的物體是全等的。</a:t>
            </a:r>
            <a:r>
              <a:rPr lang="en-US" altLang="zh-TW" sz="2800" dirty="0">
                <a:latin typeface="Times New Roman" charset="0"/>
              </a:rPr>
              <a:t> </a:t>
            </a:r>
          </a:p>
          <a:p>
            <a:pPr marL="609600" indent="-609600" algn="l">
              <a:buFontTx/>
              <a:buNone/>
            </a:pPr>
            <a:r>
              <a:rPr lang="en-US" altLang="zh-TW" sz="2800" dirty="0">
                <a:latin typeface="Times New Roman" charset="0"/>
                <a:cs typeface="標楷體" charset="0"/>
              </a:rPr>
              <a:t>5.	</a:t>
            </a:r>
            <a:r>
              <a:rPr lang="zh-TW" altLang="en-US" sz="2800" dirty="0">
                <a:latin typeface="Times New Roman" charset="0"/>
                <a:cs typeface="標楷體" charset="0"/>
              </a:rPr>
              <a:t>整體大於部分。</a:t>
            </a:r>
            <a:r>
              <a:rPr lang="en-US" altLang="zh-TW" sz="2800" dirty="0">
                <a:latin typeface="Times New Roman" charset="0"/>
              </a:rPr>
              <a:t> </a:t>
            </a:r>
          </a:p>
        </p:txBody>
      </p:sp>
    </p:spTree>
    <p:extLst>
      <p:ext uri="{BB962C8B-B14F-4D97-AF65-F5344CB8AC3E}">
        <p14:creationId xmlns:p14="http://schemas.microsoft.com/office/powerpoint/2010/main" val="2407755199"/>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1" fill="hold" grpId="0" nodeType="afterEffect">
                                  <p:stCondLst>
                                    <p:cond delay="0"/>
                                  </p:stCondLst>
                                  <p:childTnLst>
                                    <p:set>
                                      <p:cBhvr>
                                        <p:cTn id="6" dur="1" fill="hold">
                                          <p:stCondLst>
                                            <p:cond delay="0"/>
                                          </p:stCondLst>
                                        </p:cTn>
                                        <p:tgtEl>
                                          <p:spTgt spid="18434"/>
                                        </p:tgtEl>
                                        <p:attrNameLst>
                                          <p:attrName>style.visibility</p:attrName>
                                        </p:attrNameLst>
                                      </p:cBhvr>
                                      <p:to>
                                        <p:strVal val="visible"/>
                                      </p:to>
                                    </p:set>
                                    <p:anim calcmode="lin" valueType="num">
                                      <p:cBhvr additive="base">
                                        <p:cTn id="7" dur="500" fill="hold"/>
                                        <p:tgtEl>
                                          <p:spTgt spid="18434"/>
                                        </p:tgtEl>
                                        <p:attrNameLst>
                                          <p:attrName>ppt_x</p:attrName>
                                        </p:attrNameLst>
                                      </p:cBhvr>
                                      <p:tavLst>
                                        <p:tav tm="0">
                                          <p:val>
                                            <p:strVal val="#ppt_x"/>
                                          </p:val>
                                        </p:tav>
                                        <p:tav tm="100000">
                                          <p:val>
                                            <p:strVal val="#ppt_x"/>
                                          </p:val>
                                        </p:tav>
                                      </p:tavLst>
                                    </p:anim>
                                    <p:anim calcmode="lin" valueType="num">
                                      <p:cBhvr additive="base">
                                        <p:cTn id="8" dur="500" fill="hold"/>
                                        <p:tgtEl>
                                          <p:spTgt spid="18434"/>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2" fill="hold" grpId="0" nodeType="clickEffect">
                                  <p:stCondLst>
                                    <p:cond delay="0"/>
                                  </p:stCondLst>
                                  <p:childTnLst>
                                    <p:set>
                                      <p:cBhvr>
                                        <p:cTn id="12" dur="1" fill="hold">
                                          <p:stCondLst>
                                            <p:cond delay="0"/>
                                          </p:stCondLst>
                                        </p:cTn>
                                        <p:tgtEl>
                                          <p:spTgt spid="18435">
                                            <p:txEl>
                                              <p:pRg st="0" end="0"/>
                                            </p:txEl>
                                          </p:spTgt>
                                        </p:tgtEl>
                                        <p:attrNameLst>
                                          <p:attrName>style.visibility</p:attrName>
                                        </p:attrNameLst>
                                      </p:cBhvr>
                                      <p:to>
                                        <p:strVal val="visible"/>
                                      </p:to>
                                    </p:set>
                                    <p:anim calcmode="lin" valueType="num">
                                      <p:cBhvr additive="base">
                                        <p:cTn id="13" dur="500" fill="hold"/>
                                        <p:tgtEl>
                                          <p:spTgt spid="18435">
                                            <p:txEl>
                                              <p:pRg st="0" end="0"/>
                                            </p:txEl>
                                          </p:spTgt>
                                        </p:tgtEl>
                                        <p:attrNameLst>
                                          <p:attrName>ppt_x</p:attrName>
                                        </p:attrNameLst>
                                      </p:cBhvr>
                                      <p:tavLst>
                                        <p:tav tm="0">
                                          <p:val>
                                            <p:strVal val="1+#ppt_w/2"/>
                                          </p:val>
                                        </p:tav>
                                        <p:tav tm="100000">
                                          <p:val>
                                            <p:strVal val="#ppt_x"/>
                                          </p:val>
                                        </p:tav>
                                      </p:tavLst>
                                    </p:anim>
                                    <p:anim calcmode="lin" valueType="num">
                                      <p:cBhvr additive="base">
                                        <p:cTn id="14" dur="500" fill="hold"/>
                                        <p:tgtEl>
                                          <p:spTgt spid="1843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2" fill="hold" grpId="0" nodeType="clickEffect">
                                  <p:stCondLst>
                                    <p:cond delay="0"/>
                                  </p:stCondLst>
                                  <p:childTnLst>
                                    <p:set>
                                      <p:cBhvr>
                                        <p:cTn id="18" dur="1" fill="hold">
                                          <p:stCondLst>
                                            <p:cond delay="0"/>
                                          </p:stCondLst>
                                        </p:cTn>
                                        <p:tgtEl>
                                          <p:spTgt spid="18435">
                                            <p:txEl>
                                              <p:pRg st="1" end="1"/>
                                            </p:txEl>
                                          </p:spTgt>
                                        </p:tgtEl>
                                        <p:attrNameLst>
                                          <p:attrName>style.visibility</p:attrName>
                                        </p:attrNameLst>
                                      </p:cBhvr>
                                      <p:to>
                                        <p:strVal val="visible"/>
                                      </p:to>
                                    </p:set>
                                    <p:anim calcmode="lin" valueType="num">
                                      <p:cBhvr additive="base">
                                        <p:cTn id="19" dur="500" fill="hold"/>
                                        <p:tgtEl>
                                          <p:spTgt spid="18435">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1843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 presetClass="entr" presetSubtype="2" fill="hold" grpId="0" nodeType="clickEffect">
                                  <p:stCondLst>
                                    <p:cond delay="0"/>
                                  </p:stCondLst>
                                  <p:childTnLst>
                                    <p:set>
                                      <p:cBhvr>
                                        <p:cTn id="24" dur="1" fill="hold">
                                          <p:stCondLst>
                                            <p:cond delay="0"/>
                                          </p:stCondLst>
                                        </p:cTn>
                                        <p:tgtEl>
                                          <p:spTgt spid="18435">
                                            <p:txEl>
                                              <p:pRg st="2" end="2"/>
                                            </p:txEl>
                                          </p:spTgt>
                                        </p:tgtEl>
                                        <p:attrNameLst>
                                          <p:attrName>style.visibility</p:attrName>
                                        </p:attrNameLst>
                                      </p:cBhvr>
                                      <p:to>
                                        <p:strVal val="visible"/>
                                      </p:to>
                                    </p:set>
                                    <p:anim calcmode="lin" valueType="num">
                                      <p:cBhvr additive="base">
                                        <p:cTn id="25" dur="500" fill="hold"/>
                                        <p:tgtEl>
                                          <p:spTgt spid="18435">
                                            <p:txEl>
                                              <p:pRg st="2" end="2"/>
                                            </p:txEl>
                                          </p:spTgt>
                                        </p:tgtEl>
                                        <p:attrNameLst>
                                          <p:attrName>ppt_x</p:attrName>
                                        </p:attrNameLst>
                                      </p:cBhvr>
                                      <p:tavLst>
                                        <p:tav tm="0">
                                          <p:val>
                                            <p:strVal val="1+#ppt_w/2"/>
                                          </p:val>
                                        </p:tav>
                                        <p:tav tm="100000">
                                          <p:val>
                                            <p:strVal val="#ppt_x"/>
                                          </p:val>
                                        </p:tav>
                                      </p:tavLst>
                                    </p:anim>
                                    <p:anim calcmode="lin" valueType="num">
                                      <p:cBhvr additive="base">
                                        <p:cTn id="26" dur="500" fill="hold"/>
                                        <p:tgtEl>
                                          <p:spTgt spid="18435">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 presetClass="entr" presetSubtype="2" fill="hold" grpId="0" nodeType="clickEffect">
                                  <p:stCondLst>
                                    <p:cond delay="0"/>
                                  </p:stCondLst>
                                  <p:childTnLst>
                                    <p:set>
                                      <p:cBhvr>
                                        <p:cTn id="30" dur="1" fill="hold">
                                          <p:stCondLst>
                                            <p:cond delay="0"/>
                                          </p:stCondLst>
                                        </p:cTn>
                                        <p:tgtEl>
                                          <p:spTgt spid="18435">
                                            <p:txEl>
                                              <p:pRg st="3" end="3"/>
                                            </p:txEl>
                                          </p:spTgt>
                                        </p:tgtEl>
                                        <p:attrNameLst>
                                          <p:attrName>style.visibility</p:attrName>
                                        </p:attrNameLst>
                                      </p:cBhvr>
                                      <p:to>
                                        <p:strVal val="visible"/>
                                      </p:to>
                                    </p:set>
                                    <p:anim calcmode="lin" valueType="num">
                                      <p:cBhvr additive="base">
                                        <p:cTn id="31" dur="500" fill="hold"/>
                                        <p:tgtEl>
                                          <p:spTgt spid="18435">
                                            <p:txEl>
                                              <p:pRg st="3" end="3"/>
                                            </p:txEl>
                                          </p:spTgt>
                                        </p:tgtEl>
                                        <p:attrNameLst>
                                          <p:attrName>ppt_x</p:attrName>
                                        </p:attrNameLst>
                                      </p:cBhvr>
                                      <p:tavLst>
                                        <p:tav tm="0">
                                          <p:val>
                                            <p:strVal val="1+#ppt_w/2"/>
                                          </p:val>
                                        </p:tav>
                                        <p:tav tm="100000">
                                          <p:val>
                                            <p:strVal val="#ppt_x"/>
                                          </p:val>
                                        </p:tav>
                                      </p:tavLst>
                                    </p:anim>
                                    <p:anim calcmode="lin" valueType="num">
                                      <p:cBhvr additive="base">
                                        <p:cTn id="32" dur="500" fill="hold"/>
                                        <p:tgtEl>
                                          <p:spTgt spid="18435">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33" fill="hold" nodeType="clickPar">
                      <p:stCondLst>
                        <p:cond delay="indefinite"/>
                      </p:stCondLst>
                      <p:childTnLst>
                        <p:par>
                          <p:cTn id="34" fill="hold" nodeType="withGroup">
                            <p:stCondLst>
                              <p:cond delay="0"/>
                            </p:stCondLst>
                            <p:childTnLst>
                              <p:par>
                                <p:cTn id="35" presetID="2" presetClass="entr" presetSubtype="2" fill="hold" grpId="0" nodeType="clickEffect">
                                  <p:stCondLst>
                                    <p:cond delay="0"/>
                                  </p:stCondLst>
                                  <p:childTnLst>
                                    <p:set>
                                      <p:cBhvr>
                                        <p:cTn id="36" dur="1" fill="hold">
                                          <p:stCondLst>
                                            <p:cond delay="0"/>
                                          </p:stCondLst>
                                        </p:cTn>
                                        <p:tgtEl>
                                          <p:spTgt spid="18435">
                                            <p:txEl>
                                              <p:pRg st="4" end="4"/>
                                            </p:txEl>
                                          </p:spTgt>
                                        </p:tgtEl>
                                        <p:attrNameLst>
                                          <p:attrName>style.visibility</p:attrName>
                                        </p:attrNameLst>
                                      </p:cBhvr>
                                      <p:to>
                                        <p:strVal val="visible"/>
                                      </p:to>
                                    </p:set>
                                    <p:anim calcmode="lin" valueType="num">
                                      <p:cBhvr additive="base">
                                        <p:cTn id="37" dur="500" fill="hold"/>
                                        <p:tgtEl>
                                          <p:spTgt spid="18435">
                                            <p:txEl>
                                              <p:pRg st="4" end="4"/>
                                            </p:txEl>
                                          </p:spTgt>
                                        </p:tgtEl>
                                        <p:attrNameLst>
                                          <p:attrName>ppt_x</p:attrName>
                                        </p:attrNameLst>
                                      </p:cBhvr>
                                      <p:tavLst>
                                        <p:tav tm="0">
                                          <p:val>
                                            <p:strVal val="1+#ppt_w/2"/>
                                          </p:val>
                                        </p:tav>
                                        <p:tav tm="100000">
                                          <p:val>
                                            <p:strVal val="#ppt_x"/>
                                          </p:val>
                                        </p:tav>
                                      </p:tavLst>
                                    </p:anim>
                                    <p:anim calcmode="lin" valueType="num">
                                      <p:cBhvr additive="base">
                                        <p:cTn id="38" dur="500" fill="hold"/>
                                        <p:tgtEl>
                                          <p:spTgt spid="18435">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39" fill="hold" nodeType="clickPar">
                      <p:stCondLst>
                        <p:cond delay="indefinite"/>
                      </p:stCondLst>
                      <p:childTnLst>
                        <p:par>
                          <p:cTn id="40" fill="hold" nodeType="withGroup">
                            <p:stCondLst>
                              <p:cond delay="0"/>
                            </p:stCondLst>
                            <p:childTnLst>
                              <p:par>
                                <p:cTn id="41" presetID="2" presetClass="entr" presetSubtype="2" fill="hold" grpId="0" nodeType="clickEffect">
                                  <p:stCondLst>
                                    <p:cond delay="0"/>
                                  </p:stCondLst>
                                  <p:childTnLst>
                                    <p:set>
                                      <p:cBhvr>
                                        <p:cTn id="42" dur="1" fill="hold">
                                          <p:stCondLst>
                                            <p:cond delay="0"/>
                                          </p:stCondLst>
                                        </p:cTn>
                                        <p:tgtEl>
                                          <p:spTgt spid="18435">
                                            <p:txEl>
                                              <p:pRg st="5" end="5"/>
                                            </p:txEl>
                                          </p:spTgt>
                                        </p:tgtEl>
                                        <p:attrNameLst>
                                          <p:attrName>style.visibility</p:attrName>
                                        </p:attrNameLst>
                                      </p:cBhvr>
                                      <p:to>
                                        <p:strVal val="visible"/>
                                      </p:to>
                                    </p:set>
                                    <p:anim calcmode="lin" valueType="num">
                                      <p:cBhvr additive="base">
                                        <p:cTn id="43" dur="500" fill="hold"/>
                                        <p:tgtEl>
                                          <p:spTgt spid="18435">
                                            <p:txEl>
                                              <p:pRg st="5" end="5"/>
                                            </p:txEl>
                                          </p:spTgt>
                                        </p:tgtEl>
                                        <p:attrNameLst>
                                          <p:attrName>ppt_x</p:attrName>
                                        </p:attrNameLst>
                                      </p:cBhvr>
                                      <p:tavLst>
                                        <p:tav tm="0">
                                          <p:val>
                                            <p:strVal val="1+#ppt_w/2"/>
                                          </p:val>
                                        </p:tav>
                                        <p:tav tm="100000">
                                          <p:val>
                                            <p:strVal val="#ppt_x"/>
                                          </p:val>
                                        </p:tav>
                                      </p:tavLst>
                                    </p:anim>
                                    <p:anim calcmode="lin" valueType="num">
                                      <p:cBhvr additive="base">
                                        <p:cTn id="44" dur="500" fill="hold"/>
                                        <p:tgtEl>
                                          <p:spTgt spid="18435">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2" presetClass="entr" presetSubtype="2" fill="hold" grpId="0" nodeType="clickEffect">
                                  <p:stCondLst>
                                    <p:cond delay="0"/>
                                  </p:stCondLst>
                                  <p:childTnLst>
                                    <p:set>
                                      <p:cBhvr>
                                        <p:cTn id="48" dur="1" fill="hold">
                                          <p:stCondLst>
                                            <p:cond delay="0"/>
                                          </p:stCondLst>
                                        </p:cTn>
                                        <p:tgtEl>
                                          <p:spTgt spid="18435">
                                            <p:txEl>
                                              <p:pRg st="6" end="6"/>
                                            </p:txEl>
                                          </p:spTgt>
                                        </p:tgtEl>
                                        <p:attrNameLst>
                                          <p:attrName>style.visibility</p:attrName>
                                        </p:attrNameLst>
                                      </p:cBhvr>
                                      <p:to>
                                        <p:strVal val="visible"/>
                                      </p:to>
                                    </p:set>
                                    <p:anim calcmode="lin" valueType="num">
                                      <p:cBhvr additive="base">
                                        <p:cTn id="49" dur="500" fill="hold"/>
                                        <p:tgtEl>
                                          <p:spTgt spid="18435">
                                            <p:txEl>
                                              <p:pRg st="6" end="6"/>
                                            </p:txEl>
                                          </p:spTgt>
                                        </p:tgtEl>
                                        <p:attrNameLst>
                                          <p:attrName>ppt_x</p:attrName>
                                        </p:attrNameLst>
                                      </p:cBhvr>
                                      <p:tavLst>
                                        <p:tav tm="0">
                                          <p:val>
                                            <p:strVal val="1+#ppt_w/2"/>
                                          </p:val>
                                        </p:tav>
                                        <p:tav tm="100000">
                                          <p:val>
                                            <p:strVal val="#ppt_x"/>
                                          </p:val>
                                        </p:tav>
                                      </p:tavLst>
                                    </p:anim>
                                    <p:anim calcmode="lin" valueType="num">
                                      <p:cBhvr additive="base">
                                        <p:cTn id="50" dur="500" fill="hold"/>
                                        <p:tgtEl>
                                          <p:spTgt spid="18435">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 presetClass="entr" presetSubtype="2" fill="hold" grpId="0" nodeType="clickEffect">
                                  <p:stCondLst>
                                    <p:cond delay="0"/>
                                  </p:stCondLst>
                                  <p:childTnLst>
                                    <p:set>
                                      <p:cBhvr>
                                        <p:cTn id="54" dur="1" fill="hold">
                                          <p:stCondLst>
                                            <p:cond delay="0"/>
                                          </p:stCondLst>
                                        </p:cTn>
                                        <p:tgtEl>
                                          <p:spTgt spid="18435">
                                            <p:txEl>
                                              <p:pRg st="7" end="7"/>
                                            </p:txEl>
                                          </p:spTgt>
                                        </p:tgtEl>
                                        <p:attrNameLst>
                                          <p:attrName>style.visibility</p:attrName>
                                        </p:attrNameLst>
                                      </p:cBhvr>
                                      <p:to>
                                        <p:strVal val="visible"/>
                                      </p:to>
                                    </p:set>
                                    <p:anim calcmode="lin" valueType="num">
                                      <p:cBhvr additive="base">
                                        <p:cTn id="55" dur="500" fill="hold"/>
                                        <p:tgtEl>
                                          <p:spTgt spid="18435">
                                            <p:txEl>
                                              <p:pRg st="7" end="7"/>
                                            </p:txEl>
                                          </p:spTgt>
                                        </p:tgtEl>
                                        <p:attrNameLst>
                                          <p:attrName>ppt_x</p:attrName>
                                        </p:attrNameLst>
                                      </p:cBhvr>
                                      <p:tavLst>
                                        <p:tav tm="0">
                                          <p:val>
                                            <p:strVal val="1+#ppt_w/2"/>
                                          </p:val>
                                        </p:tav>
                                        <p:tav tm="100000">
                                          <p:val>
                                            <p:strVal val="#ppt_x"/>
                                          </p:val>
                                        </p:tav>
                                      </p:tavLst>
                                    </p:anim>
                                    <p:anim calcmode="lin" valueType="num">
                                      <p:cBhvr additive="base">
                                        <p:cTn id="56" dur="500" fill="hold"/>
                                        <p:tgtEl>
                                          <p:spTgt spid="18435">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34" grpId="0" autoUpdateAnimBg="0"/>
      <p:bldP spid="18435" grpId="0" build="p" bldLvl="2" autoUpdateAnimBg="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276350"/>
            <a:ext cx="9144000" cy="3785652"/>
          </a:xfrm>
          <a:prstGeom prst="rect">
            <a:avLst/>
          </a:prstGeom>
        </p:spPr>
        <p:txBody>
          <a:bodyPr wrap="square">
            <a:spAutoFit/>
          </a:bodyPr>
          <a:lstStyle/>
          <a:p>
            <a:r>
              <a:rPr lang="en-US" sz="4000" b="1" baseline="30000" dirty="0" smtClean="0"/>
              <a:t>16</a:t>
            </a:r>
            <a:r>
              <a:rPr lang="en-US" sz="4000" b="1" baseline="30000" dirty="0"/>
              <a:t> </a:t>
            </a:r>
            <a:r>
              <a:rPr lang="en-US" sz="4000" dirty="0"/>
              <a:t>“</a:t>
            </a:r>
            <a:r>
              <a:rPr lang="zh-CN" altLang="en-US" sz="4000" dirty="0"/>
              <a:t>我要求父，</a:t>
            </a:r>
            <a:r>
              <a:rPr lang="zh-CN" altLang="en-US" sz="4000" dirty="0" smtClean="0"/>
              <a:t>父就另外赐给你们一位保惠师，</a:t>
            </a:r>
            <a:r>
              <a:rPr lang="zh-CN" altLang="en-US" sz="4000" dirty="0"/>
              <a:t>叫他永远与你们同在，</a:t>
            </a:r>
            <a:r>
              <a:rPr lang="en-US" sz="4000" dirty="0"/>
              <a:t> </a:t>
            </a:r>
            <a:endParaRPr lang="en-US" sz="4000" dirty="0" smtClean="0"/>
          </a:p>
          <a:p>
            <a:r>
              <a:rPr lang="en-US" sz="4000" b="1" baseline="30000" dirty="0" smtClean="0"/>
              <a:t>17</a:t>
            </a:r>
            <a:r>
              <a:rPr lang="en-US" sz="4000" b="1" baseline="30000" dirty="0"/>
              <a:t> </a:t>
            </a:r>
            <a:r>
              <a:rPr lang="zh-CN" altLang="en-US" sz="4000" dirty="0"/>
              <a:t>就是</a:t>
            </a:r>
            <a:r>
              <a:rPr lang="zh-CN" altLang="en-US" sz="4000" dirty="0">
                <a:solidFill>
                  <a:srgbClr val="FFFF00"/>
                </a:solidFill>
              </a:rPr>
              <a:t>真理</a:t>
            </a:r>
            <a:r>
              <a:rPr lang="zh-CN" altLang="en-US" sz="4000" dirty="0"/>
              <a:t>的圣灵，乃世人不能接受的，因为不见他，也不认识他。你们却认识他，因他常与你们同在，也要在你们里面</a:t>
            </a:r>
            <a:r>
              <a:rPr lang="zh-CN" altLang="en-US" sz="4000" dirty="0" smtClean="0"/>
              <a:t>。</a:t>
            </a:r>
            <a:endParaRPr lang="en-US" sz="4000" b="1"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410028908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1066800" y="895350"/>
            <a:ext cx="6781800" cy="304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lvl="1"/>
            <a:r>
              <a:rPr lang="en-US" sz="3200" dirty="0" smtClean="0"/>
              <a:t>Jane </a:t>
            </a:r>
            <a:r>
              <a:rPr lang="en-US" sz="3200" dirty="0" err="1"/>
              <a:t>Clayson</a:t>
            </a:r>
            <a:r>
              <a:rPr lang="en-US" sz="3200" dirty="0"/>
              <a:t> </a:t>
            </a:r>
            <a:r>
              <a:rPr lang="en-US" altLang="zh-CN" sz="3200" dirty="0" smtClean="0"/>
              <a:t>@</a:t>
            </a:r>
            <a:r>
              <a:rPr lang="en-US" sz="3200" dirty="0" smtClean="0"/>
              <a:t> CBS</a:t>
            </a:r>
            <a:r>
              <a:rPr lang="zh-CN" altLang="en-US" sz="3200" dirty="0" smtClean="0"/>
              <a:t>早间报道</a:t>
            </a:r>
            <a:endParaRPr lang="en-US" sz="3200" dirty="0" smtClean="0"/>
          </a:p>
          <a:p>
            <a:pPr lvl="1"/>
            <a:r>
              <a:rPr lang="en-US" sz="3200" i="1" dirty="0" smtClean="0"/>
              <a:t>“</a:t>
            </a:r>
            <a:r>
              <a:rPr lang="zh-CN" altLang="en-US" sz="3200" i="1" dirty="0" smtClean="0"/>
              <a:t>神在哪里</a:t>
            </a:r>
            <a:r>
              <a:rPr lang="en-US" sz="3200" i="1" dirty="0" smtClean="0"/>
              <a:t>?”</a:t>
            </a:r>
            <a:r>
              <a:rPr lang="en-US" sz="3200" dirty="0"/>
              <a:t/>
            </a:r>
            <a:br>
              <a:rPr lang="en-US" sz="3200" dirty="0"/>
            </a:br>
            <a:r>
              <a:rPr lang="en-US" sz="3200" dirty="0"/>
              <a:t>                                     </a:t>
            </a:r>
            <a:r>
              <a:rPr lang="en-US" altLang="zh-CN" sz="3200" dirty="0" smtClean="0"/>
              <a:t>9/</a:t>
            </a:r>
            <a:r>
              <a:rPr lang="en-US" sz="3200" dirty="0" smtClean="0"/>
              <a:t>13</a:t>
            </a:r>
            <a:r>
              <a:rPr lang="en-US" altLang="zh-CN" sz="3200" dirty="0"/>
              <a:t>/</a:t>
            </a:r>
            <a:r>
              <a:rPr lang="en-US" sz="3200" dirty="0" smtClean="0"/>
              <a:t>2001 </a:t>
            </a:r>
          </a:p>
          <a:p>
            <a:pPr lvl="1"/>
            <a:endParaRPr lang="en-US" sz="3200" dirty="0"/>
          </a:p>
          <a:p>
            <a:pPr lvl="1"/>
            <a:r>
              <a:rPr lang="en-US" sz="3200" dirty="0"/>
              <a:t>Jane </a:t>
            </a:r>
            <a:r>
              <a:rPr lang="en-US" sz="3200" dirty="0" err="1"/>
              <a:t>Clayson</a:t>
            </a:r>
            <a:r>
              <a:rPr lang="en-US" sz="3200" dirty="0"/>
              <a:t>: </a:t>
            </a:r>
            <a:r>
              <a:rPr lang="zh-CN" altLang="en-US" sz="3200" dirty="0" smtClean="0"/>
              <a:t>“？？？”</a:t>
            </a:r>
            <a:endParaRPr lang="en-US" altLang="zh-CN" sz="3200" dirty="0" smtClean="0"/>
          </a:p>
          <a:p>
            <a:pPr lvl="1"/>
            <a:r>
              <a:rPr lang="en-US" sz="3200" dirty="0" smtClean="0"/>
              <a:t>Anne </a:t>
            </a:r>
            <a:r>
              <a:rPr lang="en-US" sz="3200" dirty="0"/>
              <a:t>Graham </a:t>
            </a:r>
            <a:r>
              <a:rPr lang="en-US" sz="3200" dirty="0" err="1"/>
              <a:t>Lotz</a:t>
            </a:r>
            <a:r>
              <a:rPr lang="en-US" sz="3200" dirty="0"/>
              <a:t>: </a:t>
            </a:r>
            <a:r>
              <a:rPr lang="en-US" sz="3200" dirty="0" smtClean="0"/>
              <a:t>…</a:t>
            </a:r>
            <a:r>
              <a:rPr lang="en-US" sz="3200" dirty="0"/>
              <a:t>…</a:t>
            </a:r>
            <a:endParaRPr lang="en-US" altLang="zh-TW" sz="3200" dirty="0"/>
          </a:p>
        </p:txBody>
      </p:sp>
    </p:spTree>
    <p:extLst>
      <p:ext uri="{BB962C8B-B14F-4D97-AF65-F5344CB8AC3E}">
        <p14:creationId xmlns:p14="http://schemas.microsoft.com/office/powerpoint/2010/main" val="1501108389"/>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blinds(horizontal)">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609600" y="0"/>
            <a:ext cx="79248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en-US" sz="3000" dirty="0" smtClean="0">
                <a:solidFill>
                  <a:srgbClr val="FFFFFF"/>
                </a:solidFill>
              </a:rPr>
              <a:t>I </a:t>
            </a:r>
            <a:r>
              <a:rPr lang="en-US" sz="3000" dirty="0">
                <a:solidFill>
                  <a:srgbClr val="FFFFFF"/>
                </a:solidFill>
              </a:rPr>
              <a:t>say God is also angry when he sees something like this.  I would say also for several years now Americans in a sense have shaken their fist at God and said, God, we want you out of our schools, our government, our business, we want you out of our marketplace. And God, who is a gentleman, has just quietly backed out of our national and political life, our public life. Removing his hand of blessing and protection</a:t>
            </a:r>
            <a:r>
              <a:rPr lang="en-US" sz="3000" dirty="0" smtClean="0">
                <a:solidFill>
                  <a:srgbClr val="FFFFFF"/>
                </a:solidFill>
              </a:rPr>
              <a:t>.</a:t>
            </a:r>
            <a:r>
              <a:rPr lang="zh-CN" altLang="en-US" sz="3000" dirty="0" smtClean="0">
                <a:solidFill>
                  <a:srgbClr val="FFFFFF"/>
                </a:solidFill>
              </a:rPr>
              <a:t>（</a:t>
            </a:r>
            <a:r>
              <a:rPr lang="en-US" sz="3000" dirty="0" smtClean="0"/>
              <a:t>Anne </a:t>
            </a:r>
            <a:r>
              <a:rPr lang="en-US" sz="3000" dirty="0"/>
              <a:t>Graham </a:t>
            </a:r>
            <a:r>
              <a:rPr lang="en-US" sz="3000" dirty="0" err="1"/>
              <a:t>Lotz</a:t>
            </a:r>
            <a:r>
              <a:rPr lang="en-US" sz="3000" dirty="0"/>
              <a:t>: …</a:t>
            </a:r>
            <a:r>
              <a:rPr lang="en-US" sz="3000" dirty="0" smtClean="0"/>
              <a:t>…</a:t>
            </a:r>
            <a:r>
              <a:rPr lang="zh-CN" altLang="en-US" sz="3000" dirty="0" smtClean="0"/>
              <a:t>）</a:t>
            </a:r>
            <a:endParaRPr lang="en-US" altLang="zh-TW" sz="3000" dirty="0"/>
          </a:p>
        </p:txBody>
      </p:sp>
    </p:spTree>
    <p:extLst>
      <p:ext uri="{BB962C8B-B14F-4D97-AF65-F5344CB8AC3E}">
        <p14:creationId xmlns:p14="http://schemas.microsoft.com/office/powerpoint/2010/main" val="32007579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480959"/>
            <a:ext cx="9144000" cy="3662541"/>
          </a:xfrm>
          <a:prstGeom prst="rect">
            <a:avLst/>
          </a:prstGeom>
        </p:spPr>
        <p:txBody>
          <a:bodyPr wrap="square">
            <a:spAutoFit/>
          </a:bodyPr>
          <a:lstStyle/>
          <a:p>
            <a:pPr algn="ctr"/>
            <a:r>
              <a:rPr lang="en-US" sz="2900" dirty="0"/>
              <a:t>1</a:t>
            </a:r>
            <a:r>
              <a:rPr lang="en-US" sz="2900" dirty="0" smtClean="0"/>
              <a:t>.</a:t>
            </a:r>
            <a:r>
              <a:rPr lang="zh-CN" altLang="en-US" sz="2900" dirty="0" smtClean="0"/>
              <a:t>真理</a:t>
            </a:r>
            <a:endParaRPr lang="en-US" sz="2900" dirty="0"/>
          </a:p>
          <a:p>
            <a:pPr algn="ctr"/>
            <a:r>
              <a:rPr lang="en-US" sz="2900" dirty="0" smtClean="0"/>
              <a:t>2.</a:t>
            </a:r>
            <a:r>
              <a:rPr lang="zh-CN" altLang="en-US" sz="2900" dirty="0" smtClean="0"/>
              <a:t>盼望</a:t>
            </a:r>
            <a:endParaRPr lang="en-US" altLang="zh-CN" sz="2900" dirty="0"/>
          </a:p>
          <a:p>
            <a:pPr algn="ctr"/>
            <a:r>
              <a:rPr lang="zh-CN" altLang="en-US" sz="2900" dirty="0" smtClean="0"/>
              <a:t>约翰</a:t>
            </a:r>
            <a:r>
              <a:rPr lang="en-US" altLang="zh-CN" sz="2900" dirty="0" smtClean="0"/>
              <a:t>14:</a:t>
            </a:r>
            <a:r>
              <a:rPr lang="en-US" sz="2900" b="1" baseline="30000" dirty="0" smtClean="0"/>
              <a:t>1</a:t>
            </a:r>
            <a:r>
              <a:rPr lang="zh-CN" altLang="en-US" sz="2900" dirty="0"/>
              <a:t>「你們心裡不要憂愁，你們信神，也當信我。</a:t>
            </a:r>
            <a:r>
              <a:rPr lang="en-US" sz="2900" dirty="0"/>
              <a:t> </a:t>
            </a:r>
            <a:r>
              <a:rPr lang="en-US" sz="2900" b="1" baseline="30000" dirty="0"/>
              <a:t>2 </a:t>
            </a:r>
            <a:r>
              <a:rPr lang="zh-CN" altLang="en-US" sz="2900" dirty="0"/>
              <a:t>在我父的家裡有許多住處，若是沒有，我就早已告訴你們了，我去原是為你們預備地方去。</a:t>
            </a:r>
            <a:r>
              <a:rPr lang="en-US" sz="2900" dirty="0"/>
              <a:t> </a:t>
            </a:r>
            <a:r>
              <a:rPr lang="en-US" sz="2900" b="1" baseline="30000" dirty="0"/>
              <a:t>3 </a:t>
            </a:r>
            <a:r>
              <a:rPr lang="zh-CN" altLang="en-US" sz="2900" dirty="0"/>
              <a:t>我若去為你們預備了地方，</a:t>
            </a:r>
            <a:r>
              <a:rPr lang="zh-CN" altLang="en-US" sz="2900" dirty="0" smtClean="0"/>
              <a:t>就</a:t>
            </a:r>
            <a:r>
              <a:rPr lang="zh-CN" altLang="en-US" sz="2900" dirty="0" smtClean="0">
                <a:solidFill>
                  <a:srgbClr val="FFFF00"/>
                </a:solidFill>
              </a:rPr>
              <a:t>必再來接你們</a:t>
            </a:r>
            <a:r>
              <a:rPr lang="zh-CN" altLang="en-US" sz="2900" dirty="0" smtClean="0"/>
              <a:t>到我那裡去</a:t>
            </a:r>
            <a:endParaRPr lang="en-US" altLang="zh-CN" sz="2900" dirty="0" smtClean="0"/>
          </a:p>
          <a:p>
            <a:pPr algn="ctr"/>
            <a:r>
              <a:rPr lang="en-US" sz="2900" dirty="0"/>
              <a:t> </a:t>
            </a:r>
            <a:r>
              <a:rPr lang="en-US" sz="2900" b="1" baseline="30000" dirty="0"/>
              <a:t>18 </a:t>
            </a:r>
            <a:r>
              <a:rPr lang="zh-CN" altLang="en-US" sz="2900" dirty="0"/>
              <a:t>我不撇下你们为孤儿，我</a:t>
            </a:r>
            <a:r>
              <a:rPr lang="zh-CN" altLang="en-US" sz="2900" dirty="0">
                <a:solidFill>
                  <a:srgbClr val="FFFF00"/>
                </a:solidFill>
              </a:rPr>
              <a:t>必到你们这里来</a:t>
            </a:r>
            <a:r>
              <a:rPr lang="zh-CN" altLang="en-US" sz="2900" dirty="0"/>
              <a:t>。</a:t>
            </a:r>
            <a:r>
              <a:rPr lang="en-US" sz="2900" dirty="0"/>
              <a:t> </a:t>
            </a:r>
            <a:r>
              <a:rPr lang="en-US" sz="2900" b="1" baseline="30000" dirty="0"/>
              <a:t>19 </a:t>
            </a:r>
            <a:r>
              <a:rPr lang="zh-CN" altLang="en-US" sz="2900" dirty="0"/>
              <a:t>还有不多的时候，世人不再看见我，</a:t>
            </a:r>
            <a:r>
              <a:rPr lang="zh-CN" altLang="en-US" sz="2900" dirty="0">
                <a:solidFill>
                  <a:srgbClr val="FFFF00"/>
                </a:solidFill>
              </a:rPr>
              <a:t>你们却看见我</a:t>
            </a:r>
            <a:r>
              <a:rPr lang="zh-CN" altLang="en-US" sz="2900" dirty="0" smtClean="0"/>
              <a:t>，</a:t>
            </a:r>
            <a:endParaRPr lang="en-US" altLang="zh-CN" sz="2900" dirty="0" smtClean="0"/>
          </a:p>
        </p:txBody>
      </p:sp>
      <p:sp>
        <p:nvSpPr>
          <p:cNvPr id="4" name="TextBox 3"/>
          <p:cNvSpPr txBox="1"/>
          <p:nvPr/>
        </p:nvSpPr>
        <p:spPr>
          <a:xfrm>
            <a:off x="0" y="209550"/>
            <a:ext cx="9144000" cy="1323439"/>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altLang="zh-CN" sz="4000" dirty="0" smtClean="0"/>
          </a:p>
          <a:p>
            <a:pPr lvl="1" algn="ctr"/>
            <a:r>
              <a:rPr lang="zh-CN" altLang="en-US" sz="4000" dirty="0" smtClean="0"/>
              <a:t>因为这命令</a:t>
            </a:r>
            <a:r>
              <a:rPr lang="zh-CN" altLang="en-US" sz="4000" dirty="0" smtClean="0"/>
              <a:t>关乎</a:t>
            </a:r>
            <a:endParaRPr lang="en-US" sz="4000" dirty="0"/>
          </a:p>
        </p:txBody>
      </p:sp>
    </p:spTree>
    <p:extLst>
      <p:ext uri="{BB962C8B-B14F-4D97-AF65-F5344CB8AC3E}">
        <p14:creationId xmlns:p14="http://schemas.microsoft.com/office/powerpoint/2010/main" val="3671465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a:spLocks noChangeArrowheads="1"/>
          </p:cNvSpPr>
          <p:nvPr/>
        </p:nvSpPr>
        <p:spPr bwMode="auto">
          <a:xfrm>
            <a:off x="838200" y="361950"/>
            <a:ext cx="7543800" cy="45243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lvl="1"/>
            <a:r>
              <a:rPr lang="en-US" sz="3600" dirty="0"/>
              <a:t>Anne Graham </a:t>
            </a:r>
            <a:r>
              <a:rPr lang="en-US" sz="3600" dirty="0" err="1"/>
              <a:t>Lotz</a:t>
            </a:r>
            <a:r>
              <a:rPr lang="en-US" sz="3600" dirty="0"/>
              <a:t>: ……</a:t>
            </a:r>
            <a:endParaRPr lang="en-US" altLang="zh-TW" sz="3600" dirty="0"/>
          </a:p>
          <a:p>
            <a:pPr lvl="1"/>
            <a:r>
              <a:rPr lang="en-US" sz="3600" dirty="0" smtClean="0">
                <a:solidFill>
                  <a:srgbClr val="FFFFFF"/>
                </a:solidFill>
              </a:rPr>
              <a:t>We </a:t>
            </a:r>
            <a:r>
              <a:rPr lang="en-US" sz="3600" dirty="0">
                <a:solidFill>
                  <a:srgbClr val="FFFFFF"/>
                </a:solidFill>
              </a:rPr>
              <a:t>need to turn to God first of all and say, God, we're sorry we have treated you this way and we invite you now to come into our national life. We put our trust in you. We have our trust in God on our coins, we need to practice it</a:t>
            </a:r>
            <a:r>
              <a:rPr lang="en-US" sz="3600" dirty="0" smtClean="0">
                <a:solidFill>
                  <a:srgbClr val="FFFFFF"/>
                </a:solidFill>
              </a:rPr>
              <a:t>.</a:t>
            </a:r>
            <a:endParaRPr lang="en-US" sz="3600" dirty="0">
              <a:solidFill>
                <a:srgbClr val="FFFFFF"/>
              </a:solidFill>
            </a:endParaRPr>
          </a:p>
        </p:txBody>
      </p:sp>
    </p:spTree>
    <p:extLst>
      <p:ext uri="{BB962C8B-B14F-4D97-AF65-F5344CB8AC3E}">
        <p14:creationId xmlns:p14="http://schemas.microsoft.com/office/powerpoint/2010/main" val="2999078494"/>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733550"/>
            <a:ext cx="9144000" cy="3539430"/>
          </a:xfrm>
          <a:prstGeom prst="rect">
            <a:avLst/>
          </a:prstGeom>
        </p:spPr>
        <p:txBody>
          <a:bodyPr wrap="square">
            <a:spAutoFit/>
          </a:bodyPr>
          <a:lstStyle/>
          <a:p>
            <a:pPr algn="ctr"/>
            <a:r>
              <a:rPr lang="en-US" sz="3200" dirty="0"/>
              <a:t>1</a:t>
            </a:r>
            <a:r>
              <a:rPr lang="en-US" sz="3200" dirty="0" smtClean="0"/>
              <a:t>.</a:t>
            </a:r>
            <a:r>
              <a:rPr lang="zh-CN" altLang="en-US" sz="3200" dirty="0" smtClean="0"/>
              <a:t>真理</a:t>
            </a:r>
            <a:endParaRPr lang="en-US" sz="3200" dirty="0"/>
          </a:p>
          <a:p>
            <a:pPr algn="ctr"/>
            <a:r>
              <a:rPr lang="en-US" sz="3200" dirty="0" smtClean="0"/>
              <a:t>2.</a:t>
            </a:r>
            <a:r>
              <a:rPr lang="zh-CN" altLang="en-US" sz="3200" dirty="0" smtClean="0"/>
              <a:t>盼望</a:t>
            </a:r>
            <a:endParaRPr lang="en-US" altLang="zh-CN" sz="3200" dirty="0" smtClean="0"/>
          </a:p>
          <a:p>
            <a:pPr algn="ctr"/>
            <a:r>
              <a:rPr lang="en-US" sz="3200" dirty="0" smtClean="0"/>
              <a:t>3.</a:t>
            </a:r>
            <a:r>
              <a:rPr lang="zh-CN" altLang="en-US" sz="3200" dirty="0" smtClean="0"/>
              <a:t>同在</a:t>
            </a:r>
            <a:endParaRPr lang="en-US" altLang="zh-CN" sz="3200" dirty="0" smtClean="0"/>
          </a:p>
          <a:p>
            <a:pPr algn="ctr"/>
            <a:r>
              <a:rPr lang="zh-CN" altLang="en-US" sz="3200" dirty="0" smtClean="0"/>
              <a:t>保惠师，慰助者，中保，辩护者</a:t>
            </a:r>
            <a:endParaRPr lang="en-US" altLang="zh-CN" sz="3200" dirty="0" smtClean="0"/>
          </a:p>
          <a:p>
            <a:pPr algn="ctr"/>
            <a:r>
              <a:rPr lang="zh-CN" altLang="en-US" sz="3200" dirty="0" smtClean="0"/>
              <a:t>（约</a:t>
            </a:r>
            <a:r>
              <a:rPr lang="en-US" altLang="zh-CN" sz="3200" dirty="0" smtClean="0"/>
              <a:t>14:16</a:t>
            </a:r>
            <a:r>
              <a:rPr lang="zh-CN" altLang="en-US" sz="3200" dirty="0" smtClean="0"/>
              <a:t>；</a:t>
            </a:r>
            <a:r>
              <a:rPr lang="en-US" altLang="zh-CN" sz="3200" dirty="0" smtClean="0"/>
              <a:t>14:26</a:t>
            </a:r>
            <a:r>
              <a:rPr lang="zh-CN" altLang="en-US" sz="3200" dirty="0" smtClean="0"/>
              <a:t>；</a:t>
            </a:r>
            <a:r>
              <a:rPr lang="en-US" altLang="zh-CN" sz="3200" dirty="0" smtClean="0"/>
              <a:t>15:26</a:t>
            </a:r>
            <a:r>
              <a:rPr lang="zh-CN" altLang="en-US" sz="3200" dirty="0" smtClean="0"/>
              <a:t>；</a:t>
            </a:r>
            <a:r>
              <a:rPr lang="en-US" altLang="zh-CN" sz="3200" dirty="0" smtClean="0"/>
              <a:t>16:7 &amp;</a:t>
            </a:r>
            <a:r>
              <a:rPr lang="zh-CN" altLang="en-US" sz="3200" dirty="0" smtClean="0"/>
              <a:t>约一</a:t>
            </a:r>
            <a:r>
              <a:rPr lang="en-US" altLang="zh-CN" sz="3200" dirty="0" smtClean="0"/>
              <a:t>2:1</a:t>
            </a:r>
            <a:r>
              <a:rPr lang="zh-CN" altLang="en-US" sz="3200" dirty="0" smtClean="0"/>
              <a:t>）</a:t>
            </a:r>
            <a:endParaRPr lang="en-US" altLang="zh-CN" sz="3200" dirty="0" smtClean="0"/>
          </a:p>
          <a:p>
            <a:pPr algn="ctr"/>
            <a:r>
              <a:rPr lang="en-US" sz="3200" dirty="0" err="1" smtClean="0"/>
              <a:t>Paraclete</a:t>
            </a:r>
            <a:r>
              <a:rPr lang="en-US" sz="3200" dirty="0"/>
              <a:t> </a:t>
            </a:r>
            <a:r>
              <a:rPr lang="en-US" sz="3200" dirty="0"/>
              <a:t>πα</a:t>
            </a:r>
            <a:r>
              <a:rPr lang="en-US" sz="3200" dirty="0" err="1"/>
              <a:t>ράκλητος</a:t>
            </a:r>
            <a:r>
              <a:rPr lang="en-US" sz="3200" dirty="0"/>
              <a:t> </a:t>
            </a:r>
            <a:r>
              <a:rPr lang="en-US" sz="3200" dirty="0"/>
              <a:t> </a:t>
            </a:r>
            <a:endParaRPr lang="en-US" sz="3200" dirty="0" smtClean="0"/>
          </a:p>
          <a:p>
            <a:pPr algn="ctr"/>
            <a:r>
              <a:rPr lang="en-US" altLang="zh-CN" sz="3200" dirty="0" smtClean="0"/>
              <a:t>Para</a:t>
            </a:r>
            <a:r>
              <a:rPr lang="zh-CN" altLang="en-US" sz="3200" dirty="0" smtClean="0"/>
              <a:t>－</a:t>
            </a:r>
            <a:r>
              <a:rPr lang="en-US" altLang="zh-CN" sz="3200" dirty="0" smtClean="0"/>
              <a:t> </a:t>
            </a:r>
            <a:r>
              <a:rPr lang="en-US" sz="3200" dirty="0" smtClean="0"/>
              <a:t>πα</a:t>
            </a:r>
            <a:r>
              <a:rPr lang="en-US" sz="3200" dirty="0" err="1" smtClean="0"/>
              <a:t>ρά</a:t>
            </a:r>
            <a:r>
              <a:rPr lang="zh-CN" altLang="en-US" sz="3200" dirty="0" smtClean="0"/>
              <a:t>－</a:t>
            </a:r>
            <a:endParaRPr lang="en-US" sz="3200" dirty="0"/>
          </a:p>
        </p:txBody>
      </p:sp>
      <p:sp>
        <p:nvSpPr>
          <p:cNvPr id="4" name="TextBox 3"/>
          <p:cNvSpPr txBox="1"/>
          <p:nvPr/>
        </p:nvSpPr>
        <p:spPr>
          <a:xfrm>
            <a:off x="0" y="438150"/>
            <a:ext cx="9144000" cy="1323439"/>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altLang="zh-CN" sz="4000" dirty="0" smtClean="0"/>
          </a:p>
          <a:p>
            <a:pPr lvl="1" algn="ctr"/>
            <a:r>
              <a:rPr lang="zh-CN" altLang="en-US" sz="4000" dirty="0" smtClean="0"/>
              <a:t>因为这命令</a:t>
            </a:r>
            <a:r>
              <a:rPr lang="zh-CN" altLang="en-US" sz="4000" dirty="0" smtClean="0"/>
              <a:t>关乎</a:t>
            </a:r>
            <a:endParaRPr lang="en-US" sz="4000" dirty="0"/>
          </a:p>
        </p:txBody>
      </p:sp>
    </p:spTree>
    <p:extLst>
      <p:ext uri="{BB962C8B-B14F-4D97-AF65-F5344CB8AC3E}">
        <p14:creationId xmlns:p14="http://schemas.microsoft.com/office/powerpoint/2010/main" val="3147068136"/>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895350"/>
            <a:ext cx="9144000" cy="4401205"/>
          </a:xfrm>
          <a:prstGeom prst="rect">
            <a:avLst/>
          </a:prstGeom>
        </p:spPr>
        <p:txBody>
          <a:bodyPr wrap="square">
            <a:spAutoFit/>
          </a:bodyPr>
          <a:lstStyle/>
          <a:p>
            <a:r>
              <a:rPr lang="en-US" sz="2800" b="1" baseline="30000" dirty="0"/>
              <a:t>15 </a:t>
            </a:r>
            <a:r>
              <a:rPr lang="zh-CN" altLang="en-US" sz="2800" dirty="0"/>
              <a:t>你们若爱我，就必遵守我的命令</a:t>
            </a:r>
            <a:r>
              <a:rPr lang="zh-CN" altLang="en-US" sz="2800" dirty="0" smtClean="0"/>
              <a:t>。</a:t>
            </a:r>
            <a:r>
              <a:rPr lang="en-US" sz="2800" b="1" baseline="30000" dirty="0" smtClean="0"/>
              <a:t>16</a:t>
            </a:r>
            <a:r>
              <a:rPr lang="en-US" sz="2800" b="1" baseline="30000" dirty="0"/>
              <a:t> </a:t>
            </a:r>
            <a:r>
              <a:rPr lang="en-US" sz="2800" dirty="0"/>
              <a:t>“</a:t>
            </a:r>
            <a:r>
              <a:rPr lang="zh-CN" altLang="en-US" sz="2800" dirty="0"/>
              <a:t>我要求父，</a:t>
            </a:r>
            <a:r>
              <a:rPr lang="zh-CN" altLang="en-US" sz="2800" dirty="0" smtClean="0"/>
              <a:t>父就另外赐给你们一位保惠师，</a:t>
            </a:r>
            <a:r>
              <a:rPr lang="zh-CN" altLang="en-US" sz="2800" dirty="0"/>
              <a:t>叫他永远与你们同在，</a:t>
            </a:r>
            <a:r>
              <a:rPr lang="en-US" sz="2800" dirty="0"/>
              <a:t> </a:t>
            </a:r>
            <a:r>
              <a:rPr lang="en-US" sz="2800" b="1" baseline="30000" dirty="0"/>
              <a:t>17 </a:t>
            </a:r>
            <a:r>
              <a:rPr lang="zh-CN" altLang="en-US" sz="2800" dirty="0"/>
              <a:t>就是真理的圣灵，乃世人不能接受的，因为不见他，也不认识他。你们却认识他，因他常与你们同在，也要在你们里面。</a:t>
            </a:r>
            <a:r>
              <a:rPr lang="en-US" sz="2800" dirty="0"/>
              <a:t> </a:t>
            </a:r>
            <a:r>
              <a:rPr lang="en-US" sz="2800" b="1" baseline="30000" dirty="0"/>
              <a:t>18 </a:t>
            </a:r>
            <a:r>
              <a:rPr lang="zh-CN" altLang="en-US" sz="2800" dirty="0"/>
              <a:t>我不撇下你们为孤儿，我必到你们这里来。</a:t>
            </a:r>
            <a:r>
              <a:rPr lang="en-US" sz="2800" dirty="0"/>
              <a:t> </a:t>
            </a:r>
            <a:r>
              <a:rPr lang="en-US" sz="2800" b="1" baseline="30000" dirty="0"/>
              <a:t>19 </a:t>
            </a:r>
            <a:r>
              <a:rPr lang="zh-CN" altLang="en-US" sz="2800" dirty="0"/>
              <a:t>还有不多的时候，世人不再看见我，你们却看见我，因为我活着，你们也要活着。</a:t>
            </a:r>
            <a:r>
              <a:rPr lang="en-US" sz="2800" dirty="0"/>
              <a:t> </a:t>
            </a:r>
            <a:r>
              <a:rPr lang="en-US" sz="2800" b="1" baseline="30000" dirty="0"/>
              <a:t>20 </a:t>
            </a:r>
            <a:r>
              <a:rPr lang="zh-CN" altLang="en-US" sz="2800" dirty="0"/>
              <a:t>到那日，你们就知道我在父里面，你们在我里面，我也在你们里面</a:t>
            </a:r>
            <a:r>
              <a:rPr lang="zh-CN" altLang="en-US" sz="2800" dirty="0" smtClean="0"/>
              <a:t>。</a:t>
            </a:r>
            <a:r>
              <a:rPr lang="en-US" sz="2800" b="1" baseline="30000" dirty="0" smtClean="0"/>
              <a:t>21</a:t>
            </a:r>
            <a:r>
              <a:rPr lang="en-US" sz="2800" b="1" baseline="30000" dirty="0"/>
              <a:t> </a:t>
            </a:r>
            <a:r>
              <a:rPr lang="en-US" sz="2800" dirty="0"/>
              <a:t>“</a:t>
            </a:r>
            <a:r>
              <a:rPr lang="zh-CN" altLang="en-US" sz="2800" dirty="0"/>
              <a:t>有了我的命令又遵守的，这人就是爱我的。爱我的必蒙我父爱他，我也要爱他，并且要向他显现。</a:t>
            </a:r>
            <a:r>
              <a:rPr lang="en-US" sz="2800" dirty="0"/>
              <a:t>” </a:t>
            </a:r>
            <a:endParaRPr lang="en-US" sz="2800" b="1"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329733673"/>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809750"/>
            <a:ext cx="9144000" cy="1569660"/>
          </a:xfrm>
          <a:prstGeom prst="rect">
            <a:avLst/>
          </a:prstGeom>
        </p:spPr>
        <p:txBody>
          <a:bodyPr wrap="square">
            <a:spAutoFit/>
          </a:bodyPr>
          <a:lstStyle/>
          <a:p>
            <a:pPr algn="ctr"/>
            <a:r>
              <a:rPr lang="en-US" sz="3200" dirty="0"/>
              <a:t>1</a:t>
            </a:r>
            <a:r>
              <a:rPr lang="en-US" sz="3200" dirty="0" smtClean="0"/>
              <a:t>.</a:t>
            </a:r>
            <a:r>
              <a:rPr lang="zh-CN" altLang="en-US" sz="3200" dirty="0" smtClean="0"/>
              <a:t>真理</a:t>
            </a:r>
            <a:endParaRPr lang="en-US" sz="3200" dirty="0"/>
          </a:p>
          <a:p>
            <a:pPr algn="ctr"/>
            <a:r>
              <a:rPr lang="en-US" sz="3200" dirty="0" smtClean="0"/>
              <a:t>2.</a:t>
            </a:r>
            <a:r>
              <a:rPr lang="zh-CN" altLang="en-US" sz="3200" dirty="0" smtClean="0"/>
              <a:t>盼望</a:t>
            </a:r>
            <a:endParaRPr lang="en-US" altLang="zh-CN" sz="3200" dirty="0" smtClean="0"/>
          </a:p>
          <a:p>
            <a:pPr algn="ctr"/>
            <a:r>
              <a:rPr lang="en-US" sz="3200" dirty="0" smtClean="0"/>
              <a:t>3.</a:t>
            </a:r>
            <a:r>
              <a:rPr lang="zh-CN" altLang="en-US" sz="3200" dirty="0" smtClean="0"/>
              <a:t>同在</a:t>
            </a:r>
            <a:endParaRPr lang="en-US" sz="3200" dirty="0"/>
          </a:p>
        </p:txBody>
      </p:sp>
      <p:sp>
        <p:nvSpPr>
          <p:cNvPr id="4" name="TextBox 3"/>
          <p:cNvSpPr txBox="1"/>
          <p:nvPr/>
        </p:nvSpPr>
        <p:spPr>
          <a:xfrm>
            <a:off x="0" y="438150"/>
            <a:ext cx="9144000" cy="1323439"/>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altLang="zh-CN" sz="4000" dirty="0" smtClean="0"/>
          </a:p>
          <a:p>
            <a:pPr lvl="1" algn="ctr"/>
            <a:r>
              <a:rPr lang="zh-CN" altLang="en-US" sz="4000" dirty="0" smtClean="0"/>
              <a:t>因为这命令</a:t>
            </a:r>
            <a:r>
              <a:rPr lang="zh-CN" altLang="en-US" sz="4000" dirty="0" smtClean="0"/>
              <a:t>关乎</a:t>
            </a:r>
            <a:endParaRPr lang="en-US" sz="4000" dirty="0"/>
          </a:p>
        </p:txBody>
      </p:sp>
      <p:sp>
        <p:nvSpPr>
          <p:cNvPr id="5" name="TextBox 4"/>
          <p:cNvSpPr txBox="1"/>
          <p:nvPr/>
        </p:nvSpPr>
        <p:spPr>
          <a:xfrm>
            <a:off x="16933" y="3638550"/>
            <a:ext cx="9144000" cy="707886"/>
          </a:xfrm>
          <a:prstGeom prst="rect">
            <a:avLst/>
          </a:prstGeom>
          <a:noFill/>
        </p:spPr>
        <p:txBody>
          <a:bodyPr wrap="square" rtlCol="0">
            <a:spAutoFit/>
          </a:bodyPr>
          <a:lstStyle/>
          <a:p>
            <a:pPr lvl="1" algn="ctr"/>
            <a:r>
              <a:rPr lang="zh-CN" altLang="en-US" sz="4000" dirty="0" smtClean="0"/>
              <a:t>这命令</a:t>
            </a:r>
            <a:r>
              <a:rPr lang="zh-CN" altLang="en-US" sz="4000" dirty="0" smtClean="0"/>
              <a:t>究竟是什么？</a:t>
            </a:r>
            <a:endParaRPr lang="en-US" sz="4000" dirty="0"/>
          </a:p>
        </p:txBody>
      </p:sp>
    </p:spTree>
    <p:extLst>
      <p:ext uri="{BB962C8B-B14F-4D97-AF65-F5344CB8AC3E}">
        <p14:creationId xmlns:p14="http://schemas.microsoft.com/office/powerpoint/2010/main" val="36714658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150"/>
            <a:ext cx="9144000" cy="707886"/>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sz="4000" dirty="0"/>
          </a:p>
        </p:txBody>
      </p:sp>
      <p:sp>
        <p:nvSpPr>
          <p:cNvPr id="5" name="TextBox 4"/>
          <p:cNvSpPr txBox="1"/>
          <p:nvPr/>
        </p:nvSpPr>
        <p:spPr>
          <a:xfrm>
            <a:off x="0" y="1165421"/>
            <a:ext cx="9144000" cy="3970318"/>
          </a:xfrm>
          <a:prstGeom prst="rect">
            <a:avLst/>
          </a:prstGeom>
          <a:noFill/>
        </p:spPr>
        <p:txBody>
          <a:bodyPr wrap="square" rtlCol="0">
            <a:spAutoFit/>
          </a:bodyPr>
          <a:lstStyle/>
          <a:p>
            <a:pPr lvl="1" algn="ctr"/>
            <a:r>
              <a:rPr lang="zh-CN" altLang="en-US" sz="2800" dirty="0" smtClean="0"/>
              <a:t>这</a:t>
            </a:r>
            <a:r>
              <a:rPr lang="zh-CN" altLang="en-US" sz="2800" u="sng" dirty="0" smtClean="0"/>
              <a:t>命令</a:t>
            </a:r>
            <a:r>
              <a:rPr lang="zh-CN" altLang="en-US" sz="2800" dirty="0" smtClean="0"/>
              <a:t>究竟是什么？</a:t>
            </a:r>
            <a:endParaRPr lang="en-US" altLang="zh-CN" sz="2800" dirty="0" smtClean="0"/>
          </a:p>
          <a:p>
            <a:pPr lvl="1" algn="ctr"/>
            <a:r>
              <a:rPr lang="zh-CN" altLang="en-US" sz="2800" dirty="0"/>
              <a:t>约</a:t>
            </a:r>
            <a:r>
              <a:rPr lang="en-US" altLang="zh-CN" sz="2800" dirty="0" smtClean="0"/>
              <a:t>13</a:t>
            </a:r>
            <a:r>
              <a:rPr lang="zh-CN" altLang="en-US" sz="2800" dirty="0" smtClean="0"/>
              <a:t>：</a:t>
            </a:r>
            <a:r>
              <a:rPr lang="en-US" sz="2800" b="1" baseline="30000" dirty="0" smtClean="0"/>
              <a:t>34</a:t>
            </a:r>
            <a:r>
              <a:rPr lang="en-US" sz="2800" b="1" baseline="30000" dirty="0"/>
              <a:t> </a:t>
            </a:r>
            <a:r>
              <a:rPr lang="en-US" sz="2800" dirty="0"/>
              <a:t>我賜給你們一條新</a:t>
            </a:r>
            <a:r>
              <a:rPr lang="en-US" sz="2800" u="sng" dirty="0"/>
              <a:t>命令</a:t>
            </a:r>
            <a:r>
              <a:rPr lang="en-US" sz="2800" dirty="0"/>
              <a:t>，乃是叫你們彼此相愛，我怎樣愛你們，你們也要怎樣相愛。 </a:t>
            </a:r>
            <a:r>
              <a:rPr lang="en-US" sz="2800" b="1" baseline="30000" dirty="0"/>
              <a:t>35 </a:t>
            </a:r>
            <a:r>
              <a:rPr lang="en-US" sz="2800" dirty="0"/>
              <a:t>你們若有</a:t>
            </a:r>
            <a:r>
              <a:rPr lang="en-US" sz="2800" dirty="0">
                <a:solidFill>
                  <a:srgbClr val="FFFF00"/>
                </a:solidFill>
              </a:rPr>
              <a:t>彼此相愛</a:t>
            </a:r>
            <a:r>
              <a:rPr lang="en-US" sz="2800" dirty="0"/>
              <a:t>的心，眾人因此就認出你們是我的門徒了</a:t>
            </a:r>
            <a:r>
              <a:rPr lang="en-US" sz="2800" dirty="0" smtClean="0"/>
              <a:t>。</a:t>
            </a:r>
            <a:r>
              <a:rPr lang="zh-CN" altLang="en-US" sz="2800" dirty="0" smtClean="0"/>
              <a:t>约</a:t>
            </a:r>
            <a:r>
              <a:rPr lang="en-US" altLang="zh-CN" sz="2800" dirty="0" smtClean="0"/>
              <a:t>14</a:t>
            </a:r>
            <a:r>
              <a:rPr lang="en-US" altLang="zh-CN" sz="2800" dirty="0"/>
              <a:t>:</a:t>
            </a:r>
            <a:r>
              <a:rPr lang="en-US" sz="2800" b="1" baseline="30000" dirty="0"/>
              <a:t>1</a:t>
            </a:r>
            <a:r>
              <a:rPr lang="zh-CN" altLang="en-US" sz="2800" dirty="0"/>
              <a:t>「你們心裡</a:t>
            </a:r>
            <a:r>
              <a:rPr lang="zh-CN" altLang="en-US" sz="2800" u="sng" dirty="0">
                <a:solidFill>
                  <a:srgbClr val="FFFF00"/>
                </a:solidFill>
              </a:rPr>
              <a:t>不要憂愁</a:t>
            </a:r>
            <a:r>
              <a:rPr lang="zh-CN" altLang="en-US" sz="2800" dirty="0"/>
              <a:t>，</a:t>
            </a:r>
            <a:r>
              <a:rPr lang="zh-CN" altLang="en-US" sz="2800" dirty="0"/>
              <a:t>你們信神，也</a:t>
            </a:r>
            <a:r>
              <a:rPr lang="zh-CN" altLang="en-US" sz="2800" dirty="0">
                <a:solidFill>
                  <a:srgbClr val="FFFF00"/>
                </a:solidFill>
              </a:rPr>
              <a:t>當信</a:t>
            </a:r>
            <a:r>
              <a:rPr lang="zh-CN" altLang="en-US" sz="2800" dirty="0"/>
              <a:t>我</a:t>
            </a:r>
            <a:r>
              <a:rPr lang="zh-CN" altLang="en-US" sz="2800" dirty="0"/>
              <a:t>。</a:t>
            </a:r>
            <a:endParaRPr lang="en-US" altLang="zh-CN" sz="2800" dirty="0"/>
          </a:p>
          <a:p>
            <a:pPr lvl="1" algn="ctr"/>
            <a:r>
              <a:rPr lang="zh-CN" altLang="en-US" sz="2800" dirty="0"/>
              <a:t>约一</a:t>
            </a:r>
            <a:r>
              <a:rPr lang="en-US" sz="2800" dirty="0"/>
              <a:t>4:10 </a:t>
            </a:r>
            <a:r>
              <a:rPr lang="zh-CN" altLang="en-US" sz="2800" dirty="0"/>
              <a:t>不是我们爱神，乃是神爱我们，差他的儿子</a:t>
            </a:r>
            <a:r>
              <a:rPr lang="zh-CN" altLang="en-US" sz="2800" dirty="0">
                <a:solidFill>
                  <a:srgbClr val="FFFF00"/>
                </a:solidFill>
              </a:rPr>
              <a:t>为我们的罪做了挽回祭</a:t>
            </a:r>
            <a:r>
              <a:rPr lang="zh-CN" altLang="en-US" sz="2800" dirty="0"/>
              <a:t>，这就是爱了。</a:t>
            </a:r>
            <a:endParaRPr lang="en-US" sz="2800" dirty="0"/>
          </a:p>
          <a:p>
            <a:pPr lvl="1" algn="ctr"/>
            <a:r>
              <a:rPr lang="en-US" sz="2800" dirty="0"/>
              <a:t>19 </a:t>
            </a:r>
            <a:r>
              <a:rPr lang="zh-CN" altLang="en-US" sz="2800" dirty="0"/>
              <a:t>我们爱，因为</a:t>
            </a:r>
            <a:r>
              <a:rPr lang="zh-CN" altLang="en-US" sz="2800" dirty="0">
                <a:solidFill>
                  <a:srgbClr val="FFFF00"/>
                </a:solidFill>
              </a:rPr>
              <a:t>神先爱我们</a:t>
            </a:r>
            <a:r>
              <a:rPr lang="zh-CN" altLang="en-US" sz="2800" dirty="0"/>
              <a:t>。 </a:t>
            </a:r>
            <a:endParaRPr lang="en-US" sz="2800" dirty="0"/>
          </a:p>
          <a:p>
            <a:pPr lvl="1" algn="ctr"/>
            <a:r>
              <a:rPr lang="en-US" sz="2800" dirty="0"/>
              <a:t>21 </a:t>
            </a:r>
            <a:r>
              <a:rPr lang="zh-CN" altLang="en-US" sz="2800" dirty="0"/>
              <a:t>爱神的，也当爱弟兄，这是我们从神所受的</a:t>
            </a:r>
            <a:r>
              <a:rPr lang="zh-CN" altLang="en-US" sz="2800" u="sng" dirty="0"/>
              <a:t>命令</a:t>
            </a:r>
            <a:r>
              <a:rPr lang="zh-CN" altLang="en-US" sz="2800" dirty="0" smtClean="0"/>
              <a:t>。</a:t>
            </a:r>
            <a:endParaRPr lang="en-US" sz="2800" dirty="0"/>
          </a:p>
        </p:txBody>
      </p:sp>
    </p:spTree>
    <p:extLst>
      <p:ext uri="{BB962C8B-B14F-4D97-AF65-F5344CB8AC3E}">
        <p14:creationId xmlns:p14="http://schemas.microsoft.com/office/powerpoint/2010/main" val="60567538"/>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150"/>
            <a:ext cx="9144000" cy="707886"/>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sz="4000" dirty="0"/>
          </a:p>
        </p:txBody>
      </p:sp>
      <p:sp>
        <p:nvSpPr>
          <p:cNvPr id="5" name="TextBox 4"/>
          <p:cNvSpPr txBox="1"/>
          <p:nvPr/>
        </p:nvSpPr>
        <p:spPr>
          <a:xfrm>
            <a:off x="0" y="1165421"/>
            <a:ext cx="9144000" cy="3970318"/>
          </a:xfrm>
          <a:prstGeom prst="rect">
            <a:avLst/>
          </a:prstGeom>
          <a:noFill/>
        </p:spPr>
        <p:txBody>
          <a:bodyPr wrap="square" rtlCol="0">
            <a:spAutoFit/>
          </a:bodyPr>
          <a:lstStyle/>
          <a:p>
            <a:pPr lvl="1" algn="ctr"/>
            <a:r>
              <a:rPr lang="zh-CN" altLang="en-US" sz="2800" dirty="0" smtClean="0"/>
              <a:t>这</a:t>
            </a:r>
            <a:r>
              <a:rPr lang="zh-CN" altLang="en-US" sz="2800" u="sng" dirty="0" smtClean="0"/>
              <a:t>命令</a:t>
            </a:r>
            <a:r>
              <a:rPr lang="zh-CN" altLang="en-US" sz="2800" dirty="0" smtClean="0"/>
              <a:t>究竟是什么？</a:t>
            </a:r>
            <a:endParaRPr lang="en-US" altLang="zh-CN" sz="2800" dirty="0" smtClean="0"/>
          </a:p>
          <a:p>
            <a:pPr lvl="1" algn="ctr"/>
            <a:endParaRPr lang="en-US" altLang="zh-CN" sz="2800" dirty="0" smtClean="0"/>
          </a:p>
          <a:p>
            <a:pPr lvl="1" algn="ctr"/>
            <a:r>
              <a:rPr lang="zh-CN" altLang="en-US" sz="2800" dirty="0" smtClean="0">
                <a:solidFill>
                  <a:srgbClr val="FFFF00"/>
                </a:solidFill>
              </a:rPr>
              <a:t>當信</a:t>
            </a:r>
            <a:endParaRPr lang="en-US" altLang="zh-CN" sz="2800" dirty="0" smtClean="0">
              <a:solidFill>
                <a:srgbClr val="FFFF00"/>
              </a:solidFill>
            </a:endParaRPr>
          </a:p>
          <a:p>
            <a:pPr lvl="1" algn="ctr"/>
            <a:r>
              <a:rPr lang="zh-CN" altLang="en-US" sz="2800" dirty="0" smtClean="0">
                <a:solidFill>
                  <a:srgbClr val="FFFF00"/>
                </a:solidFill>
              </a:rPr>
              <a:t>當</a:t>
            </a:r>
            <a:r>
              <a:rPr lang="zh-CN" altLang="en-US" sz="2800" dirty="0" smtClean="0">
                <a:solidFill>
                  <a:srgbClr val="FFFF00"/>
                </a:solidFill>
              </a:rPr>
              <a:t>望</a:t>
            </a:r>
            <a:endParaRPr lang="en-US" altLang="zh-CN" sz="2800" dirty="0" smtClean="0">
              <a:solidFill>
                <a:srgbClr val="FFFF00"/>
              </a:solidFill>
            </a:endParaRPr>
          </a:p>
          <a:p>
            <a:pPr lvl="1" algn="ctr"/>
            <a:r>
              <a:rPr lang="zh-CN" altLang="en-US" sz="2800" dirty="0" smtClean="0">
                <a:solidFill>
                  <a:srgbClr val="FFFF00"/>
                </a:solidFill>
              </a:rPr>
              <a:t>當爱</a:t>
            </a:r>
            <a:endParaRPr lang="en-US" sz="2800" dirty="0"/>
          </a:p>
          <a:p>
            <a:pPr lvl="1" algn="ctr"/>
            <a:r>
              <a:rPr lang="zh-CN" altLang="en-US" sz="2800" dirty="0"/>
              <a:t>约一</a:t>
            </a:r>
            <a:r>
              <a:rPr lang="en-US" sz="2800" dirty="0"/>
              <a:t>4:10 </a:t>
            </a:r>
            <a:r>
              <a:rPr lang="zh-CN" altLang="en-US" sz="2800" dirty="0" smtClean="0"/>
              <a:t>乃是神爱我们</a:t>
            </a:r>
            <a:r>
              <a:rPr lang="zh-CN" altLang="en-US" sz="2800" dirty="0"/>
              <a:t>，差</a:t>
            </a:r>
            <a:r>
              <a:rPr lang="zh-CN" altLang="en-US" sz="2800" dirty="0" smtClean="0"/>
              <a:t>他的儿子</a:t>
            </a:r>
            <a:endParaRPr lang="en-US" altLang="zh-CN" sz="2800" dirty="0" smtClean="0"/>
          </a:p>
          <a:p>
            <a:pPr lvl="1" algn="ctr"/>
            <a:r>
              <a:rPr lang="zh-CN" altLang="en-US" sz="2800" dirty="0" smtClean="0">
                <a:solidFill>
                  <a:srgbClr val="FFFF00"/>
                </a:solidFill>
              </a:rPr>
              <a:t>为我们</a:t>
            </a:r>
            <a:r>
              <a:rPr lang="zh-CN" altLang="en-US" sz="2800" dirty="0">
                <a:solidFill>
                  <a:srgbClr val="FFFF00"/>
                </a:solidFill>
              </a:rPr>
              <a:t>的罪做了挽回祭</a:t>
            </a:r>
            <a:r>
              <a:rPr lang="zh-CN" altLang="en-US" sz="2800" dirty="0"/>
              <a:t>，这就是爱了</a:t>
            </a:r>
            <a:r>
              <a:rPr lang="zh-CN" altLang="en-US" sz="2800" dirty="0" smtClean="0"/>
              <a:t>。</a:t>
            </a:r>
            <a:endParaRPr lang="en-US" altLang="zh-CN" sz="2800" dirty="0" smtClean="0"/>
          </a:p>
          <a:p>
            <a:pPr lvl="1" algn="ctr"/>
            <a:r>
              <a:rPr lang="en-US" sz="2800" dirty="0" smtClean="0"/>
              <a:t>21 </a:t>
            </a:r>
            <a:r>
              <a:rPr lang="zh-CN" altLang="en-US" sz="2800" dirty="0"/>
              <a:t>爱神的，也当爱弟兄</a:t>
            </a:r>
            <a:r>
              <a:rPr lang="zh-CN" altLang="en-US" sz="2800" dirty="0" smtClean="0"/>
              <a:t>，</a:t>
            </a:r>
            <a:endParaRPr lang="en-US" altLang="zh-CN" sz="2800" dirty="0" smtClean="0"/>
          </a:p>
          <a:p>
            <a:pPr lvl="1" algn="ctr"/>
            <a:r>
              <a:rPr lang="zh-CN" altLang="en-US" sz="2800" dirty="0" smtClean="0"/>
              <a:t>这是我们从神所受</a:t>
            </a:r>
            <a:r>
              <a:rPr lang="zh-CN" altLang="en-US" sz="2800" dirty="0"/>
              <a:t>的</a:t>
            </a:r>
            <a:r>
              <a:rPr lang="zh-CN" altLang="en-US" sz="2800" u="sng" dirty="0" smtClean="0"/>
              <a:t>命令</a:t>
            </a:r>
            <a:endParaRPr lang="en-US" sz="2800" dirty="0"/>
          </a:p>
        </p:txBody>
      </p:sp>
      <p:pic>
        <p:nvPicPr>
          <p:cNvPr id="2" name="Picture 1"/>
          <p:cNvPicPr>
            <a:picLocks noChangeAspect="1"/>
          </p:cNvPicPr>
          <p:nvPr/>
        </p:nvPicPr>
        <p:blipFill>
          <a:blip r:embed="rId3"/>
          <a:stretch>
            <a:fillRect/>
          </a:stretch>
        </p:blipFill>
        <p:spPr>
          <a:xfrm>
            <a:off x="5867400" y="1657350"/>
            <a:ext cx="3791589" cy="1676400"/>
          </a:xfrm>
          <a:prstGeom prst="rect">
            <a:avLst/>
          </a:prstGeom>
        </p:spPr>
      </p:pic>
    </p:spTree>
    <p:extLst>
      <p:ext uri="{BB962C8B-B14F-4D97-AF65-F5344CB8AC3E}">
        <p14:creationId xmlns:p14="http://schemas.microsoft.com/office/powerpoint/2010/main" val="186745935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438150"/>
            <a:ext cx="9144000" cy="707886"/>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sz="4000" dirty="0"/>
          </a:p>
        </p:txBody>
      </p:sp>
      <p:sp>
        <p:nvSpPr>
          <p:cNvPr id="5" name="TextBox 4"/>
          <p:cNvSpPr txBox="1"/>
          <p:nvPr/>
        </p:nvSpPr>
        <p:spPr>
          <a:xfrm>
            <a:off x="0" y="1165421"/>
            <a:ext cx="9144000" cy="3970318"/>
          </a:xfrm>
          <a:prstGeom prst="rect">
            <a:avLst/>
          </a:prstGeom>
          <a:noFill/>
        </p:spPr>
        <p:txBody>
          <a:bodyPr wrap="square" rtlCol="0">
            <a:spAutoFit/>
          </a:bodyPr>
          <a:lstStyle/>
          <a:p>
            <a:pPr lvl="1" algn="ctr"/>
            <a:r>
              <a:rPr lang="zh-CN" altLang="en-US" sz="2800" dirty="0" smtClean="0"/>
              <a:t>这</a:t>
            </a:r>
            <a:r>
              <a:rPr lang="zh-CN" altLang="en-US" sz="2800" u="sng" dirty="0" smtClean="0"/>
              <a:t>命令</a:t>
            </a:r>
            <a:r>
              <a:rPr lang="zh-CN" altLang="en-US" sz="2800" dirty="0" smtClean="0"/>
              <a:t>究竟是什么？</a:t>
            </a:r>
            <a:endParaRPr lang="en-US" altLang="zh-CN" sz="2800" dirty="0" smtClean="0"/>
          </a:p>
          <a:p>
            <a:pPr lvl="1" algn="ctr"/>
            <a:r>
              <a:rPr lang="zh-CN" altLang="en-US" sz="2800" dirty="0" smtClean="0">
                <a:solidFill>
                  <a:srgbClr val="FFFF00"/>
                </a:solidFill>
              </a:rPr>
              <a:t>當信</a:t>
            </a:r>
            <a:endParaRPr lang="en-US" altLang="zh-CN" sz="2800" dirty="0" smtClean="0">
              <a:solidFill>
                <a:srgbClr val="FFFF00"/>
              </a:solidFill>
            </a:endParaRPr>
          </a:p>
          <a:p>
            <a:pPr lvl="1" algn="ctr"/>
            <a:r>
              <a:rPr lang="zh-CN" altLang="en-US" sz="2800" dirty="0" smtClean="0">
                <a:solidFill>
                  <a:srgbClr val="FFFF00"/>
                </a:solidFill>
              </a:rPr>
              <a:t>當</a:t>
            </a:r>
            <a:r>
              <a:rPr lang="zh-CN" altLang="en-US" sz="2800" dirty="0" smtClean="0">
                <a:solidFill>
                  <a:srgbClr val="FFFF00"/>
                </a:solidFill>
              </a:rPr>
              <a:t>望</a:t>
            </a:r>
            <a:endParaRPr lang="en-US" altLang="zh-CN" sz="2800" dirty="0" smtClean="0">
              <a:solidFill>
                <a:srgbClr val="FFFF00"/>
              </a:solidFill>
            </a:endParaRPr>
          </a:p>
          <a:p>
            <a:pPr lvl="1" algn="ctr"/>
            <a:r>
              <a:rPr lang="zh-CN" altLang="en-US" sz="2800" dirty="0" smtClean="0">
                <a:solidFill>
                  <a:srgbClr val="FFFF00"/>
                </a:solidFill>
              </a:rPr>
              <a:t>當爱</a:t>
            </a:r>
            <a:endParaRPr lang="en-US" sz="2800" dirty="0"/>
          </a:p>
          <a:p>
            <a:pPr lvl="1"/>
            <a:r>
              <a:rPr lang="zh-CN" altLang="en-US" sz="2800" dirty="0"/>
              <a:t>来</a:t>
            </a:r>
            <a:r>
              <a:rPr lang="en-US" sz="2800" dirty="0"/>
              <a:t>10:22 </a:t>
            </a:r>
            <a:r>
              <a:rPr lang="zh-CN" altLang="en-US" sz="2800" dirty="0" smtClean="0"/>
              <a:t>身体用清水洗净</a:t>
            </a:r>
            <a:r>
              <a:rPr lang="zh-CN" altLang="en-US" sz="2800" dirty="0"/>
              <a:t>了</a:t>
            </a:r>
            <a:r>
              <a:rPr lang="zh-CN" altLang="en-US" sz="2800" dirty="0" smtClean="0"/>
              <a:t>，</a:t>
            </a:r>
            <a:endParaRPr lang="en-US" altLang="zh-CN" sz="2800" dirty="0" smtClean="0"/>
          </a:p>
          <a:p>
            <a:pPr lvl="1"/>
            <a:r>
              <a:rPr lang="zh-CN" altLang="en-US" sz="2800" u="sng" dirty="0" smtClean="0">
                <a:solidFill>
                  <a:srgbClr val="FFFFFF"/>
                </a:solidFill>
              </a:rPr>
              <a:t>就当</a:t>
            </a:r>
            <a:r>
              <a:rPr lang="zh-CN" altLang="en-US" sz="2800" dirty="0" smtClean="0"/>
              <a:t>存着诚</a:t>
            </a:r>
            <a:r>
              <a:rPr lang="zh-CN" altLang="en-US" sz="2800" dirty="0"/>
              <a:t>心和充足的</a:t>
            </a:r>
            <a:r>
              <a:rPr lang="zh-CN" altLang="en-US" sz="2800" dirty="0">
                <a:solidFill>
                  <a:srgbClr val="FFFF00"/>
                </a:solidFill>
              </a:rPr>
              <a:t>信心</a:t>
            </a:r>
            <a:r>
              <a:rPr lang="zh-CN" altLang="en-US" sz="2800" dirty="0"/>
              <a:t>来到神面前。</a:t>
            </a:r>
            <a:r>
              <a:rPr lang="en-US" sz="2800" dirty="0"/>
              <a:t> </a:t>
            </a:r>
            <a:endParaRPr lang="en-US" sz="2800" dirty="0" smtClean="0"/>
          </a:p>
          <a:p>
            <a:pPr lvl="1"/>
            <a:r>
              <a:rPr lang="en-US" sz="2800" dirty="0" smtClean="0"/>
              <a:t>23</a:t>
            </a:r>
            <a:r>
              <a:rPr lang="en-US" sz="2800" dirty="0"/>
              <a:t> </a:t>
            </a:r>
            <a:r>
              <a:rPr lang="zh-CN" altLang="en-US" sz="2800" u="sng" dirty="0"/>
              <a:t>也要</a:t>
            </a:r>
            <a:r>
              <a:rPr lang="zh-CN" altLang="en-US" sz="2800" dirty="0"/>
              <a:t>坚守我们所承认的</a:t>
            </a:r>
            <a:r>
              <a:rPr lang="zh-CN" altLang="en-US" sz="2800" dirty="0">
                <a:solidFill>
                  <a:srgbClr val="FFFF00"/>
                </a:solidFill>
              </a:rPr>
              <a:t>指望</a:t>
            </a:r>
            <a:r>
              <a:rPr lang="zh-CN" altLang="en-US" sz="2800" dirty="0"/>
              <a:t>，不致摇动，因为那应许我们的是信实的。</a:t>
            </a:r>
            <a:r>
              <a:rPr lang="en-US" sz="2800" dirty="0"/>
              <a:t> </a:t>
            </a:r>
            <a:endParaRPr lang="en-US" sz="2800" dirty="0" smtClean="0"/>
          </a:p>
          <a:p>
            <a:pPr lvl="1"/>
            <a:r>
              <a:rPr lang="en-US" sz="2800" dirty="0" smtClean="0"/>
              <a:t>24</a:t>
            </a:r>
            <a:r>
              <a:rPr lang="en-US" sz="2800" dirty="0"/>
              <a:t> </a:t>
            </a:r>
            <a:r>
              <a:rPr lang="zh-CN" altLang="en-US" sz="2800" u="sng" dirty="0"/>
              <a:t>又要</a:t>
            </a:r>
            <a:r>
              <a:rPr lang="zh-CN" altLang="en-US" sz="2800" dirty="0"/>
              <a:t>彼此相顾，</a:t>
            </a:r>
            <a:r>
              <a:rPr lang="zh-CN" altLang="en-US" sz="2800" dirty="0">
                <a:solidFill>
                  <a:srgbClr val="FFFF00"/>
                </a:solidFill>
              </a:rPr>
              <a:t>激发爱心</a:t>
            </a:r>
            <a:r>
              <a:rPr lang="zh-CN" altLang="en-US" sz="2800" dirty="0"/>
              <a:t>，勉励行善。</a:t>
            </a:r>
            <a:endParaRPr lang="en-US" sz="2800" dirty="0"/>
          </a:p>
        </p:txBody>
      </p:sp>
    </p:spTree>
    <p:extLst>
      <p:ext uri="{BB962C8B-B14F-4D97-AF65-F5344CB8AC3E}">
        <p14:creationId xmlns:p14="http://schemas.microsoft.com/office/powerpoint/2010/main" val="3822824251"/>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971550"/>
            <a:ext cx="9144000" cy="1569660"/>
          </a:xfrm>
          <a:prstGeom prst="rect">
            <a:avLst/>
          </a:prstGeom>
        </p:spPr>
        <p:txBody>
          <a:bodyPr wrap="square">
            <a:spAutoFit/>
          </a:bodyPr>
          <a:lstStyle/>
          <a:p>
            <a:pPr algn="ctr"/>
            <a:r>
              <a:rPr lang="en-US" sz="3200" dirty="0"/>
              <a:t>1</a:t>
            </a:r>
            <a:r>
              <a:rPr lang="en-US" sz="3200" dirty="0" smtClean="0"/>
              <a:t>.</a:t>
            </a:r>
            <a:r>
              <a:rPr lang="zh-CN" altLang="en-US" sz="3200" dirty="0" smtClean="0"/>
              <a:t>真理</a:t>
            </a:r>
            <a:endParaRPr lang="en-US" sz="3200" dirty="0"/>
          </a:p>
          <a:p>
            <a:pPr algn="ctr"/>
            <a:r>
              <a:rPr lang="en-US" sz="3200" dirty="0" smtClean="0"/>
              <a:t>2.</a:t>
            </a:r>
            <a:r>
              <a:rPr lang="zh-CN" altLang="en-US" sz="3200" dirty="0" smtClean="0"/>
              <a:t>盼望</a:t>
            </a:r>
            <a:endParaRPr lang="en-US" altLang="zh-CN" sz="3200" dirty="0" smtClean="0"/>
          </a:p>
          <a:p>
            <a:pPr algn="ctr"/>
            <a:r>
              <a:rPr lang="en-US" sz="3200" dirty="0" smtClean="0"/>
              <a:t>3.</a:t>
            </a:r>
            <a:r>
              <a:rPr lang="zh-CN" altLang="en-US" sz="3200" dirty="0" smtClean="0"/>
              <a:t>同在</a:t>
            </a:r>
            <a:endParaRPr lang="en-US" altLang="zh-CN" sz="3200" dirty="0" smtClean="0"/>
          </a:p>
        </p:txBody>
      </p:sp>
      <p:sp>
        <p:nvSpPr>
          <p:cNvPr id="4" name="TextBox 3"/>
          <p:cNvSpPr txBox="1"/>
          <p:nvPr/>
        </p:nvSpPr>
        <p:spPr>
          <a:xfrm>
            <a:off x="0" y="133350"/>
            <a:ext cx="9144000" cy="707886"/>
          </a:xfrm>
          <a:prstGeom prst="rect">
            <a:avLst/>
          </a:prstGeom>
          <a:noFill/>
        </p:spPr>
        <p:txBody>
          <a:bodyPr wrap="square" rtlCol="0">
            <a:spAutoFit/>
          </a:bodyPr>
          <a:lstStyle/>
          <a:p>
            <a:pPr lvl="1" algn="ctr"/>
            <a:r>
              <a:rPr lang="zh-CN" altLang="en-US" sz="4000" dirty="0" smtClean="0"/>
              <a:t>因为这命令</a:t>
            </a:r>
            <a:r>
              <a:rPr lang="zh-CN" altLang="en-US" sz="4000" dirty="0" smtClean="0"/>
              <a:t>关乎</a:t>
            </a:r>
            <a:endParaRPr lang="en-US" sz="4000" dirty="0"/>
          </a:p>
        </p:txBody>
      </p:sp>
      <p:sp>
        <p:nvSpPr>
          <p:cNvPr id="2" name="Rectangle 1"/>
          <p:cNvSpPr/>
          <p:nvPr/>
        </p:nvSpPr>
        <p:spPr>
          <a:xfrm>
            <a:off x="-19756" y="2876550"/>
            <a:ext cx="9144000" cy="1938992"/>
          </a:xfrm>
          <a:prstGeom prst="rect">
            <a:avLst/>
          </a:prstGeom>
        </p:spPr>
        <p:txBody>
          <a:bodyPr wrap="square">
            <a:spAutoFit/>
          </a:bodyPr>
          <a:lstStyle/>
          <a:p>
            <a:pPr lvl="1" algn="ctr"/>
            <a:r>
              <a:rPr lang="zh-CN" altLang="en-US" sz="4000" dirty="0" smtClean="0"/>
              <a:t>所以</a:t>
            </a:r>
            <a:r>
              <a:rPr lang="zh-CN" altLang="en-US" sz="4000" dirty="0" smtClean="0"/>
              <a:t>既要恭敬</a:t>
            </a:r>
            <a:r>
              <a:rPr lang="zh-CN" altLang="en-US" sz="4000" dirty="0" smtClean="0"/>
              <a:t>爱神，</a:t>
            </a:r>
            <a:r>
              <a:rPr lang="zh-CN" altLang="en-US" sz="4000" dirty="0" smtClean="0"/>
              <a:t>又要从命</a:t>
            </a:r>
            <a:r>
              <a:rPr lang="zh-CN" altLang="en-US" sz="4000" dirty="0" smtClean="0"/>
              <a:t>！</a:t>
            </a:r>
            <a:endParaRPr lang="en-US" altLang="zh-CN" sz="4000" dirty="0" smtClean="0"/>
          </a:p>
          <a:p>
            <a:pPr lvl="1" algn="ctr"/>
            <a:r>
              <a:rPr lang="zh-CN" altLang="en-US" sz="4000" dirty="0" smtClean="0"/>
              <a:t>从</a:t>
            </a:r>
            <a:r>
              <a:rPr lang="zh-CN" altLang="en-US" sz="4000" dirty="0" smtClean="0"/>
              <a:t>神</a:t>
            </a:r>
            <a:r>
              <a:rPr lang="zh-CN" altLang="en-US" sz="4000" dirty="0" smtClean="0"/>
              <a:t>命</a:t>
            </a:r>
            <a:r>
              <a:rPr lang="zh-CN" altLang="en-US" sz="4000" dirty="0" smtClean="0"/>
              <a:t>的就是爱神的，这人必蒙神爱。</a:t>
            </a:r>
            <a:endParaRPr lang="en-US" altLang="zh-CN" sz="4000" dirty="0" smtClean="0"/>
          </a:p>
          <a:p>
            <a:pPr lvl="1" algn="ctr"/>
            <a:r>
              <a:rPr lang="zh-CN" altLang="en-US" sz="4000" dirty="0" smtClean="0"/>
              <a:t>你是这人吗？现在就来做这样的人！</a:t>
            </a:r>
            <a:endParaRPr lang="en-US" altLang="zh-CN" sz="4000" dirty="0"/>
          </a:p>
        </p:txBody>
      </p:sp>
    </p:spTree>
    <p:extLst>
      <p:ext uri="{BB962C8B-B14F-4D97-AF65-F5344CB8AC3E}">
        <p14:creationId xmlns:p14="http://schemas.microsoft.com/office/powerpoint/2010/main" val="2935941782"/>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animEffect transition="in" filter="blinds(horizontal)">
                                      <p:cBhvr>
                                        <p:cTn id="11" dur="500"/>
                                        <p:tgtEl>
                                          <p:spTgt spid="2">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 presetClass="entr" presetSubtype="10" fill="hold" nodeType="clickEffect">
                                  <p:stCondLst>
                                    <p:cond delay="0"/>
                                  </p:stCondLst>
                                  <p:childTnLst>
                                    <p:set>
                                      <p:cBhvr>
                                        <p:cTn id="15" dur="1" fill="hold">
                                          <p:stCondLst>
                                            <p:cond delay="0"/>
                                          </p:stCondLst>
                                        </p:cTn>
                                        <p:tgtEl>
                                          <p:spTgt spid="2">
                                            <p:txEl>
                                              <p:pRg st="2" end="2"/>
                                            </p:txEl>
                                          </p:spTgt>
                                        </p:tgtEl>
                                        <p:attrNameLst>
                                          <p:attrName>style.visibility</p:attrName>
                                        </p:attrNameLst>
                                      </p:cBhvr>
                                      <p:to>
                                        <p:strVal val="visible"/>
                                      </p:to>
                                    </p:set>
                                    <p:animEffect transition="in" filter="blinds(horizontal)">
                                      <p:cBhvr>
                                        <p:cTn id="16" dur="500"/>
                                        <p:tgtEl>
                                          <p:spTgt spid="2">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 presetClass="entr" presetSubtype="10" fill="hold" nodeType="clickEffect">
                                  <p:stCondLst>
                                    <p:cond delay="0"/>
                                  </p:stCondLst>
                                  <p:childTnLst>
                                    <p:set>
                                      <p:cBhvr>
                                        <p:cTn id="20" dur="1" fill="hold">
                                          <p:stCondLst>
                                            <p:cond delay="0"/>
                                          </p:stCondLst>
                                        </p:cTn>
                                        <p:tgtEl>
                                          <p:spTgt spid="2">
                                            <p:txEl>
                                              <p:pRg st="1" end="1"/>
                                            </p:txEl>
                                          </p:spTgt>
                                        </p:tgtEl>
                                        <p:attrNameLst>
                                          <p:attrName>style.visibility</p:attrName>
                                        </p:attrNameLst>
                                      </p:cBhvr>
                                      <p:to>
                                        <p:strVal val="visible"/>
                                      </p:to>
                                    </p:set>
                                    <p:animEffect transition="in" filter="checkerboard(across)">
                                      <p:cBhvr>
                                        <p:cTn id="21" dur="500"/>
                                        <p:tgtEl>
                                          <p:spTgt spid="2">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04950"/>
            <a:ext cx="8229600" cy="2862322"/>
          </a:xfrm>
          <a:prstGeom prst="rect">
            <a:avLst/>
          </a:prstGeom>
        </p:spPr>
        <p:txBody>
          <a:bodyPr wrap="square">
            <a:spAutoFit/>
          </a:bodyPr>
          <a:lstStyle/>
          <a:p>
            <a:r>
              <a:rPr lang="en-US" sz="3600" b="1" baseline="30000" dirty="0"/>
              <a:t>15 </a:t>
            </a:r>
            <a:r>
              <a:rPr lang="zh-CN" altLang="en-US" sz="3600" dirty="0"/>
              <a:t>你们若</a:t>
            </a:r>
            <a:r>
              <a:rPr lang="zh-CN" altLang="en-US" sz="3600" dirty="0">
                <a:solidFill>
                  <a:srgbClr val="FFFF00"/>
                </a:solidFill>
              </a:rPr>
              <a:t>爱</a:t>
            </a:r>
            <a:r>
              <a:rPr lang="zh-CN" altLang="en-US" sz="3600" dirty="0"/>
              <a:t>我，就必遵守我的</a:t>
            </a:r>
            <a:r>
              <a:rPr lang="zh-CN" altLang="en-US" sz="3600" dirty="0">
                <a:solidFill>
                  <a:srgbClr val="FFFF00"/>
                </a:solidFill>
              </a:rPr>
              <a:t>命令</a:t>
            </a:r>
            <a:r>
              <a:rPr lang="zh-CN" altLang="en-US" sz="3600" dirty="0"/>
              <a:t>。</a:t>
            </a:r>
            <a:endParaRPr lang="en-US" sz="3600" dirty="0"/>
          </a:p>
          <a:p>
            <a:endParaRPr lang="en-US" sz="3600" dirty="0"/>
          </a:p>
          <a:p>
            <a:r>
              <a:rPr lang="en-US" sz="3600" b="1" baseline="30000" dirty="0"/>
              <a:t>21 </a:t>
            </a:r>
            <a:r>
              <a:rPr lang="en-US" sz="3600" dirty="0"/>
              <a:t>“</a:t>
            </a:r>
            <a:r>
              <a:rPr lang="zh-CN" altLang="en-US" sz="3600" dirty="0"/>
              <a:t>有了我的</a:t>
            </a:r>
            <a:r>
              <a:rPr lang="zh-CN" altLang="en-US" sz="3600" dirty="0">
                <a:solidFill>
                  <a:srgbClr val="FFFF00"/>
                </a:solidFill>
              </a:rPr>
              <a:t>命令</a:t>
            </a:r>
            <a:r>
              <a:rPr lang="zh-CN" altLang="en-US" sz="3600" dirty="0"/>
              <a:t>又遵守的，这人就是</a:t>
            </a:r>
            <a:r>
              <a:rPr lang="zh-CN" altLang="en-US" sz="3600" dirty="0">
                <a:solidFill>
                  <a:srgbClr val="FFFF00"/>
                </a:solidFill>
              </a:rPr>
              <a:t>爱</a:t>
            </a:r>
            <a:r>
              <a:rPr lang="zh-CN" altLang="en-US" sz="3600" dirty="0"/>
              <a:t>我的。爱我的必蒙我父爱他，我也要爱他，并且要向他显现。</a:t>
            </a:r>
            <a:r>
              <a:rPr lang="en-US" sz="3600" dirty="0"/>
              <a:t>” </a:t>
            </a:r>
            <a:endParaRPr lang="en-US" sz="3600" b="1"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2161870291"/>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76200" y="76200"/>
            <a:ext cx="9319172" cy="5067300"/>
          </a:xfrm>
          <a:prstGeom prst="rect">
            <a:avLst/>
          </a:prstGeom>
        </p:spPr>
      </p:pic>
    </p:spTree>
    <p:extLst>
      <p:ext uri="{BB962C8B-B14F-4D97-AF65-F5344CB8AC3E}">
        <p14:creationId xmlns:p14="http://schemas.microsoft.com/office/powerpoint/2010/main" val="135845486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581150"/>
            <a:ext cx="9372600" cy="3046988"/>
          </a:xfrm>
          <a:prstGeom prst="rect">
            <a:avLst/>
          </a:prstGeom>
        </p:spPr>
        <p:txBody>
          <a:bodyPr wrap="square">
            <a:spAutoFit/>
          </a:bodyPr>
          <a:lstStyle/>
          <a:p>
            <a:pPr marL="571500" lvl="0" indent="-571500">
              <a:buFont typeface="Arial"/>
              <a:buChar char="•"/>
            </a:pPr>
            <a:r>
              <a:rPr lang="zh-CN" altLang="en-US" sz="3200" dirty="0"/>
              <a:t>信耶稣</a:t>
            </a:r>
            <a:r>
              <a:rPr lang="zh-CN" altLang="en-US" sz="3200" dirty="0" smtClean="0"/>
              <a:t>的要做比耶稣彼时彼地所做之事</a:t>
            </a:r>
            <a:r>
              <a:rPr lang="zh-CN" altLang="en-US" sz="3200" dirty="0">
                <a:solidFill>
                  <a:srgbClr val="FFFF00"/>
                </a:solidFill>
              </a:rPr>
              <a:t>更大的事</a:t>
            </a:r>
            <a:endParaRPr lang="en-US" sz="3200" dirty="0">
              <a:solidFill>
                <a:srgbClr val="FFFF00"/>
              </a:solidFill>
            </a:endParaRPr>
          </a:p>
          <a:p>
            <a:pPr marL="571500" lvl="0" indent="-571500">
              <a:buFont typeface="Arial"/>
              <a:buChar char="•"/>
            </a:pPr>
            <a:r>
              <a:rPr lang="zh-CN" altLang="en-US" sz="3200" dirty="0"/>
              <a:t>更大的事有</a:t>
            </a:r>
            <a:r>
              <a:rPr lang="zh-CN" altLang="en-US" sz="3200" dirty="0">
                <a:solidFill>
                  <a:srgbClr val="FFFF00"/>
                </a:solidFill>
              </a:rPr>
              <a:t>目的</a:t>
            </a:r>
            <a:r>
              <a:rPr lang="zh-CN" altLang="en-US" sz="3200" dirty="0"/>
              <a:t>：神因儿子得荣耀</a:t>
            </a:r>
            <a:endParaRPr lang="en-US" sz="3200" dirty="0"/>
          </a:p>
          <a:p>
            <a:pPr marL="571500" lvl="0" indent="-571500">
              <a:buFont typeface="Arial"/>
              <a:buChar char="•"/>
            </a:pPr>
            <a:r>
              <a:rPr lang="zh-CN" altLang="en-US" sz="3200" dirty="0"/>
              <a:t>更大的事有</a:t>
            </a:r>
            <a:r>
              <a:rPr lang="zh-CN" altLang="en-US" sz="3200" dirty="0">
                <a:solidFill>
                  <a:srgbClr val="FFFF00"/>
                </a:solidFill>
              </a:rPr>
              <a:t>幕后英雄</a:t>
            </a:r>
            <a:endParaRPr lang="en-US" sz="3200" dirty="0">
              <a:solidFill>
                <a:srgbClr val="FFFF00"/>
              </a:solidFill>
            </a:endParaRPr>
          </a:p>
          <a:p>
            <a:pPr marL="571500" lvl="0" indent="-571500">
              <a:buFont typeface="Arial"/>
              <a:buChar char="•"/>
            </a:pPr>
            <a:r>
              <a:rPr lang="zh-CN" altLang="en-US" sz="3200" dirty="0"/>
              <a:t>更大的事有</a:t>
            </a:r>
            <a:r>
              <a:rPr lang="zh-CN" altLang="en-US" sz="3200" dirty="0">
                <a:solidFill>
                  <a:srgbClr val="FFFF00"/>
                </a:solidFill>
              </a:rPr>
              <a:t>前提</a:t>
            </a:r>
            <a:endParaRPr lang="en-US" sz="3200" dirty="0">
              <a:solidFill>
                <a:srgbClr val="FFFF00"/>
              </a:solidFill>
            </a:endParaRPr>
          </a:p>
          <a:p>
            <a:pPr marL="571500" lvl="0" indent="-571500">
              <a:buFont typeface="Arial"/>
              <a:buChar char="•"/>
            </a:pPr>
            <a:r>
              <a:rPr lang="zh-CN" altLang="en-US" sz="3200" dirty="0"/>
              <a:t>你和我都具备这个前提：就是信耶稣</a:t>
            </a:r>
            <a:r>
              <a:rPr lang="zh-CN" altLang="en-US" sz="3200" dirty="0" smtClean="0"/>
              <a:t>！</a:t>
            </a:r>
            <a:endParaRPr lang="en-US" altLang="zh-CN" sz="3200" dirty="0" smtClean="0"/>
          </a:p>
          <a:p>
            <a:pPr marL="1028700" lvl="1" indent="-571500">
              <a:buFont typeface="Wingdings" charset="2"/>
              <a:buChar char="Ø"/>
            </a:pPr>
            <a:r>
              <a:rPr lang="zh-CN" altLang="en-US" sz="3200" dirty="0" smtClean="0"/>
              <a:t>我们</a:t>
            </a:r>
            <a:r>
              <a:rPr lang="zh-CN" altLang="en-US" sz="3200" dirty="0"/>
              <a:t>所信的耶稣是怎样的耶稣呢？</a:t>
            </a:r>
            <a:endParaRPr lang="en-US" sz="3200" dirty="0"/>
          </a:p>
        </p:txBody>
      </p:sp>
      <p:sp>
        <p:nvSpPr>
          <p:cNvPr id="4" name="TextBox 3"/>
          <p:cNvSpPr txBox="1"/>
          <p:nvPr/>
        </p:nvSpPr>
        <p:spPr>
          <a:xfrm>
            <a:off x="0" y="133350"/>
            <a:ext cx="9144000" cy="1200329"/>
          </a:xfrm>
          <a:prstGeom prst="rect">
            <a:avLst/>
          </a:prstGeom>
          <a:noFill/>
        </p:spPr>
        <p:txBody>
          <a:bodyPr wrap="square" rtlCol="0">
            <a:spAutoFit/>
          </a:bodyPr>
          <a:lstStyle/>
          <a:p>
            <a:pPr lvl="0" algn="ctr"/>
            <a:r>
              <a:rPr lang="zh-CN" altLang="en-US" sz="3600" dirty="0" smtClean="0"/>
              <a:t>使命：</a:t>
            </a:r>
            <a:r>
              <a:rPr lang="en-US" sz="3600" dirty="0" smtClean="0"/>
              <a:t>青</a:t>
            </a:r>
            <a:r>
              <a:rPr lang="en-US" sz="3600" dirty="0"/>
              <a:t>出于</a:t>
            </a:r>
            <a:r>
              <a:rPr lang="en-US" sz="3600" dirty="0" smtClean="0"/>
              <a:t>蓝</a:t>
            </a:r>
            <a:r>
              <a:rPr lang="zh-CN" altLang="en-US" sz="3600" dirty="0" smtClean="0"/>
              <a:t>并不</a:t>
            </a:r>
            <a:r>
              <a:rPr lang="en-US" sz="3600" dirty="0" smtClean="0"/>
              <a:t>胜</a:t>
            </a:r>
            <a:r>
              <a:rPr lang="en-US" sz="3600" dirty="0"/>
              <a:t>于</a:t>
            </a:r>
            <a:r>
              <a:rPr lang="en-US" sz="3600" dirty="0" smtClean="0"/>
              <a:t>蓝</a:t>
            </a:r>
            <a:r>
              <a:rPr lang="zh-CN" altLang="en-US" sz="3600" dirty="0" smtClean="0"/>
              <a:t>，因为</a:t>
            </a:r>
            <a:r>
              <a:rPr lang="zh-CN" altLang="en-US" sz="3600" dirty="0">
                <a:solidFill>
                  <a:srgbClr val="FFFF00"/>
                </a:solidFill>
              </a:rPr>
              <a:t>更大的事</a:t>
            </a:r>
            <a:endParaRPr lang="en-US" sz="3600" dirty="0">
              <a:solidFill>
                <a:srgbClr val="FFFF00"/>
              </a:solidFill>
            </a:endParaRPr>
          </a:p>
          <a:p>
            <a:pPr algn="ctr"/>
            <a:r>
              <a:rPr lang="zh-CN" altLang="en-US" sz="3600" dirty="0" smtClean="0"/>
              <a:t>是我们信靠耶稣而成就的</a:t>
            </a:r>
            <a:endParaRPr lang="en-US" altLang="zh-CN" sz="3600" dirty="0"/>
          </a:p>
        </p:txBody>
      </p:sp>
    </p:spTree>
    <p:extLst>
      <p:ext uri="{BB962C8B-B14F-4D97-AF65-F5344CB8AC3E}">
        <p14:creationId xmlns:p14="http://schemas.microsoft.com/office/powerpoint/2010/main" val="3378211910"/>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 presetClass="entr" presetSubtype="1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Effect transition="in" filter="blinds(horizontal)">
                                      <p:cBhvr>
                                        <p:cTn id="11" dur="500"/>
                                        <p:tgtEl>
                                          <p:spTgt spid="3">
                                            <p:txEl>
                                              <p:pRg st="1" end="1"/>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5" presetClass="entr" presetSubtype="10" fill="hold" nodeType="clickEffect">
                                  <p:stCondLst>
                                    <p:cond delay="0"/>
                                  </p:stCondLst>
                                  <p:childTnLst>
                                    <p:set>
                                      <p:cBhvr>
                                        <p:cTn id="15" dur="1" fill="hold">
                                          <p:stCondLst>
                                            <p:cond delay="0"/>
                                          </p:stCondLst>
                                        </p:cTn>
                                        <p:tgtEl>
                                          <p:spTgt spid="3">
                                            <p:txEl>
                                              <p:pRg st="2" end="2"/>
                                            </p:txEl>
                                          </p:spTgt>
                                        </p:tgtEl>
                                        <p:attrNameLst>
                                          <p:attrName>style.visibility</p:attrName>
                                        </p:attrNameLst>
                                      </p:cBhvr>
                                      <p:to>
                                        <p:strVal val="visible"/>
                                      </p:to>
                                    </p:set>
                                    <p:animEffect transition="in" filter="checkerboard(across)">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9"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Effect transition="in" filter="dissolve">
                                      <p:cBhvr>
                                        <p:cTn id="21" dur="500"/>
                                        <p:tgtEl>
                                          <p:spTgt spid="3">
                                            <p:txEl>
                                              <p:pRg st="3" end="3"/>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 calcmode="lin" valueType="num">
                                      <p:cBhvr additive="base">
                                        <p:cTn id="26"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 calcmode="lin" valueType="num">
                                      <p:cBhvr additive="base">
                                        <p:cTn id="32"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33"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3950"/>
            <a:ext cx="9372600" cy="2062103"/>
          </a:xfrm>
          <a:prstGeom prst="rect">
            <a:avLst/>
          </a:prstGeom>
        </p:spPr>
        <p:txBody>
          <a:bodyPr wrap="square">
            <a:spAutoFit/>
          </a:bodyPr>
          <a:lstStyle/>
          <a:p>
            <a:pPr algn="ctr"/>
            <a:r>
              <a:rPr lang="en-US" sz="3200" dirty="0"/>
              <a:t>1.与父</a:t>
            </a:r>
            <a:r>
              <a:rPr lang="zh-CN" altLang="en-US" sz="3200" dirty="0"/>
              <a:t>同质</a:t>
            </a:r>
            <a:endParaRPr lang="en-US" sz="3200" dirty="0"/>
          </a:p>
          <a:p>
            <a:pPr algn="ctr"/>
            <a:r>
              <a:rPr lang="en-US" sz="3200" dirty="0"/>
              <a:t>2.与父</a:t>
            </a:r>
            <a:r>
              <a:rPr lang="zh-CN" altLang="en-US" sz="3200" dirty="0"/>
              <a:t>同言</a:t>
            </a:r>
            <a:endParaRPr lang="en-US" sz="3200" dirty="0"/>
          </a:p>
          <a:p>
            <a:pPr algn="ctr"/>
            <a:r>
              <a:rPr lang="en-US" sz="3200" dirty="0"/>
              <a:t>3.与父</a:t>
            </a:r>
            <a:r>
              <a:rPr lang="zh-CN" altLang="en-US" sz="3200" dirty="0" smtClean="0"/>
              <a:t>同工</a:t>
            </a:r>
            <a:endParaRPr lang="en-US" altLang="zh-CN" sz="3200" dirty="0" smtClean="0"/>
          </a:p>
          <a:p>
            <a:pPr algn="ctr"/>
            <a:r>
              <a:rPr lang="en-US" sz="3200" dirty="0" smtClean="0"/>
              <a:t>4</a:t>
            </a:r>
            <a:r>
              <a:rPr lang="en-US" sz="3200" dirty="0"/>
              <a:t>.与父</a:t>
            </a:r>
            <a:r>
              <a:rPr lang="zh-CN" altLang="en-US" sz="3200" dirty="0"/>
              <a:t>同荣</a:t>
            </a:r>
            <a:endParaRPr lang="en-US" sz="3200" dirty="0"/>
          </a:p>
        </p:txBody>
      </p:sp>
      <p:sp>
        <p:nvSpPr>
          <p:cNvPr id="4" name="TextBox 3"/>
          <p:cNvSpPr txBox="1"/>
          <p:nvPr/>
        </p:nvSpPr>
        <p:spPr>
          <a:xfrm>
            <a:off x="0" y="133350"/>
            <a:ext cx="9144000" cy="707886"/>
          </a:xfrm>
          <a:prstGeom prst="rect">
            <a:avLst/>
          </a:prstGeom>
          <a:noFill/>
        </p:spPr>
        <p:txBody>
          <a:bodyPr wrap="square" rtlCol="0">
            <a:spAutoFit/>
          </a:bodyPr>
          <a:lstStyle/>
          <a:p>
            <a:pPr marL="1028700" lvl="1" indent="-571500">
              <a:buFont typeface="Wingdings" charset="2"/>
              <a:buChar char="Ø"/>
            </a:pPr>
            <a:r>
              <a:rPr lang="zh-CN" altLang="en-US" sz="4000" dirty="0"/>
              <a:t>我们所信的耶稣是怎样的耶稣呢？</a:t>
            </a:r>
            <a:endParaRPr lang="en-US" sz="4000" dirty="0"/>
          </a:p>
        </p:txBody>
      </p:sp>
    </p:spTree>
    <p:extLst>
      <p:ext uri="{BB962C8B-B14F-4D97-AF65-F5344CB8AC3E}">
        <p14:creationId xmlns:p14="http://schemas.microsoft.com/office/powerpoint/2010/main" val="562865537"/>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1123950"/>
            <a:ext cx="4876800" cy="3970318"/>
          </a:xfrm>
          <a:prstGeom prst="rect">
            <a:avLst/>
          </a:prstGeom>
        </p:spPr>
        <p:txBody>
          <a:bodyPr wrap="square">
            <a:spAutoFit/>
          </a:bodyPr>
          <a:lstStyle/>
          <a:p>
            <a:pPr marL="571500" indent="-571500">
              <a:buFont typeface="Arial"/>
              <a:buChar char="•"/>
            </a:pPr>
            <a:r>
              <a:rPr lang="zh-CN" altLang="en-US" sz="3600" dirty="0" smtClean="0"/>
              <a:t>离别的事实（</a:t>
            </a:r>
            <a:r>
              <a:rPr lang="en-US" altLang="zh-CN" sz="3600" dirty="0" smtClean="0"/>
              <a:t>1-2</a:t>
            </a:r>
            <a:r>
              <a:rPr lang="zh-CN" altLang="en-US" sz="3600" dirty="0" smtClean="0"/>
              <a:t>）</a:t>
            </a:r>
            <a:endParaRPr lang="en-US" altLang="zh-CN" sz="3600" dirty="0" smtClean="0"/>
          </a:p>
          <a:p>
            <a:pPr marL="571500" indent="-571500">
              <a:buFont typeface="Arial"/>
              <a:buChar char="•"/>
            </a:pPr>
            <a:r>
              <a:rPr lang="zh-CN" altLang="en-US" sz="3600" dirty="0" smtClean="0"/>
              <a:t>再来的应许（</a:t>
            </a:r>
            <a:r>
              <a:rPr lang="zh-CN" altLang="zh-CN" sz="3600" dirty="0" smtClean="0"/>
              <a:t>3</a:t>
            </a:r>
            <a:r>
              <a:rPr lang="en-US" altLang="zh-CN" sz="3600" dirty="0" smtClean="0"/>
              <a:t>-4</a:t>
            </a:r>
            <a:r>
              <a:rPr lang="zh-CN" altLang="en-US" sz="3600" dirty="0" smtClean="0"/>
              <a:t>）</a:t>
            </a:r>
            <a:endParaRPr lang="en-US" altLang="zh-CN" sz="3600" dirty="0" smtClean="0"/>
          </a:p>
          <a:p>
            <a:pPr marL="571500" indent="-571500">
              <a:buFont typeface="Arial"/>
              <a:buChar char="•"/>
            </a:pPr>
            <a:r>
              <a:rPr lang="zh-CN" altLang="en-US" sz="3600" dirty="0" smtClean="0"/>
              <a:t>留下的道路（</a:t>
            </a:r>
            <a:r>
              <a:rPr lang="zh-CN" altLang="zh-CN" sz="3600" dirty="0"/>
              <a:t>5</a:t>
            </a:r>
            <a:r>
              <a:rPr lang="en-US" altLang="zh-CN" sz="3600" dirty="0" smtClean="0"/>
              <a:t>-7</a:t>
            </a:r>
            <a:r>
              <a:rPr lang="zh-CN" altLang="en-US" sz="3600" dirty="0" smtClean="0"/>
              <a:t>）</a:t>
            </a:r>
            <a:endParaRPr lang="en-US" altLang="zh-CN" sz="3600" dirty="0"/>
          </a:p>
          <a:p>
            <a:pPr marL="571500" indent="-571500">
              <a:buFont typeface="Arial"/>
              <a:buChar char="•"/>
            </a:pPr>
            <a:r>
              <a:rPr lang="zh-CN" altLang="en-US" sz="3600" dirty="0" smtClean="0"/>
              <a:t>留下的使命（</a:t>
            </a:r>
            <a:r>
              <a:rPr lang="en-US" altLang="zh-CN" sz="3600" dirty="0" smtClean="0"/>
              <a:t>8-14</a:t>
            </a:r>
            <a:r>
              <a:rPr lang="zh-CN" altLang="en-US" sz="3600" dirty="0" smtClean="0"/>
              <a:t>）</a:t>
            </a:r>
            <a:endParaRPr lang="en-US" altLang="zh-CN" sz="3600" dirty="0" smtClean="0"/>
          </a:p>
          <a:p>
            <a:pPr marL="571500" indent="-571500">
              <a:buFont typeface="Arial"/>
              <a:buChar char="•"/>
            </a:pPr>
            <a:r>
              <a:rPr lang="zh-CN" altLang="en-US" sz="3600" dirty="0"/>
              <a:t>留下</a:t>
            </a:r>
            <a:r>
              <a:rPr lang="zh-CN" altLang="en-US" sz="3600" dirty="0" smtClean="0"/>
              <a:t>的</a:t>
            </a:r>
            <a:r>
              <a:rPr lang="zh-CN" altLang="en-US" sz="3600" dirty="0" smtClean="0">
                <a:solidFill>
                  <a:srgbClr val="FFFF00"/>
                </a:solidFill>
              </a:rPr>
              <a:t>命令（</a:t>
            </a:r>
            <a:r>
              <a:rPr lang="en-US" altLang="zh-CN" sz="3600" dirty="0" smtClean="0">
                <a:solidFill>
                  <a:srgbClr val="FFFF00"/>
                </a:solidFill>
              </a:rPr>
              <a:t>15-21</a:t>
            </a:r>
            <a:r>
              <a:rPr lang="zh-CN" altLang="en-US" sz="3600" dirty="0" smtClean="0">
                <a:solidFill>
                  <a:srgbClr val="FFFF00"/>
                </a:solidFill>
              </a:rPr>
              <a:t>）</a:t>
            </a:r>
            <a:endParaRPr lang="en-US" altLang="zh-CN" sz="3600" dirty="0">
              <a:solidFill>
                <a:srgbClr val="FFFF00"/>
              </a:solidFill>
            </a:endParaRPr>
          </a:p>
          <a:p>
            <a:pPr marL="571500" indent="-571500">
              <a:buFont typeface="Arial"/>
              <a:buChar char="•"/>
            </a:pPr>
            <a:r>
              <a:rPr lang="zh-CN" altLang="en-US" sz="3600" dirty="0" smtClean="0"/>
              <a:t>留下的平安</a:t>
            </a:r>
            <a:endParaRPr lang="en-US" altLang="zh-CN" sz="3600" dirty="0"/>
          </a:p>
          <a:p>
            <a:pPr marL="571500" indent="-571500">
              <a:buFont typeface="Arial"/>
              <a:buChar char="•"/>
            </a:pPr>
            <a:r>
              <a:rPr lang="zh-CN" altLang="en-US" sz="3600" dirty="0" smtClean="0"/>
              <a:t>留下的胜利</a:t>
            </a:r>
            <a:endParaRPr lang="en-US" sz="3600"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a:t>约翰福音十四章</a:t>
            </a:r>
            <a:r>
              <a:rPr lang="en-US" altLang="zh-CN" sz="4400" dirty="0"/>
              <a:t>@</a:t>
            </a:r>
            <a:r>
              <a:rPr lang="zh-CN" altLang="en-US" sz="4400" dirty="0"/>
              <a:t>临别赠言</a:t>
            </a:r>
            <a:endParaRPr lang="en-US" altLang="zh-CN" sz="4400" dirty="0">
              <a:effectLst>
                <a:outerShdw blurRad="38100" dist="38100" dir="2700000" algn="tl">
                  <a:srgbClr val="010199"/>
                </a:outerShdw>
              </a:effectLst>
            </a:endParaRPr>
          </a:p>
        </p:txBody>
      </p:sp>
      <p:pic>
        <p:nvPicPr>
          <p:cNvPr id="5" name="Picture 4"/>
          <p:cNvPicPr>
            <a:picLocks noChangeAspect="1"/>
          </p:cNvPicPr>
          <p:nvPr/>
        </p:nvPicPr>
        <p:blipFill>
          <a:blip r:embed="rId3"/>
          <a:stretch>
            <a:fillRect/>
          </a:stretch>
        </p:blipFill>
        <p:spPr>
          <a:xfrm>
            <a:off x="5181600" y="2598420"/>
            <a:ext cx="3962400" cy="2545080"/>
          </a:xfrm>
          <a:prstGeom prst="rect">
            <a:avLst/>
          </a:prstGeom>
        </p:spPr>
      </p:pic>
      <p:pic>
        <p:nvPicPr>
          <p:cNvPr id="6" name="Picture 5"/>
          <p:cNvPicPr>
            <a:picLocks noChangeAspect="1"/>
          </p:cNvPicPr>
          <p:nvPr/>
        </p:nvPicPr>
        <p:blipFill>
          <a:blip r:embed="rId4"/>
          <a:stretch>
            <a:fillRect/>
          </a:stretch>
        </p:blipFill>
        <p:spPr>
          <a:xfrm>
            <a:off x="5257800" y="895350"/>
            <a:ext cx="3801533" cy="2478599"/>
          </a:xfrm>
          <a:prstGeom prst="rect">
            <a:avLst/>
          </a:prstGeom>
        </p:spPr>
      </p:pic>
      <p:sp>
        <p:nvSpPr>
          <p:cNvPr id="7" name="Left Arrow 6"/>
          <p:cNvSpPr/>
          <p:nvPr/>
        </p:nvSpPr>
        <p:spPr>
          <a:xfrm>
            <a:off x="7086600" y="6019800"/>
            <a:ext cx="1898205" cy="990600"/>
          </a:xfrm>
          <a:prstGeom prst="leftArrow">
            <a:avLst/>
          </a:prstGeom>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Left Arrow 1"/>
          <p:cNvSpPr/>
          <p:nvPr/>
        </p:nvSpPr>
        <p:spPr>
          <a:xfrm>
            <a:off x="4876800" y="3409950"/>
            <a:ext cx="1143000" cy="533400"/>
          </a:xfrm>
          <a:prstGeom prst="lef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17360445"/>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dissolv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3">
                                            <p:txEl>
                                              <p:pRg st="1" end="1"/>
                                            </p:txEl>
                                          </p:spTgt>
                                        </p:tgtEl>
                                        <p:attrNameLst>
                                          <p:attrName>style.visibility</p:attrName>
                                        </p:attrNameLst>
                                      </p:cBhvr>
                                      <p:to>
                                        <p:strVal val="visible"/>
                                      </p:to>
                                    </p:set>
                                    <p:anim calcmode="lin" valueType="num">
                                      <p:cBhvr additive="base">
                                        <p:cTn id="22"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3"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2" presetClass="entr" presetSubtype="4" fill="hold"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29" dur="500"/>
                                        <p:tgtEl>
                                          <p:spTgt spid="3">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4" presetClass="entr" presetSubtype="10" fill="hold" nodeType="clickEffect">
                                  <p:stCondLst>
                                    <p:cond delay="0"/>
                                  </p:stCondLst>
                                  <p:childTnLst>
                                    <p:set>
                                      <p:cBhvr>
                                        <p:cTn id="33" dur="1" fill="hold">
                                          <p:stCondLst>
                                            <p:cond delay="0"/>
                                          </p:stCondLst>
                                        </p:cTn>
                                        <p:tgtEl>
                                          <p:spTgt spid="5"/>
                                        </p:tgtEl>
                                        <p:attrNameLst>
                                          <p:attrName>style.visibility</p:attrName>
                                        </p:attrNameLst>
                                      </p:cBhvr>
                                      <p:to>
                                        <p:strVal val="visible"/>
                                      </p:to>
                                    </p:set>
                                    <p:animEffect transition="in" filter="randombar(horizontal)">
                                      <p:cBhvr>
                                        <p:cTn id="34" dur="500"/>
                                        <p:tgtEl>
                                          <p:spTgt spid="5"/>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nodeType="clickEffect">
                                  <p:stCondLst>
                                    <p:cond delay="0"/>
                                  </p:stCondLst>
                                  <p:childTnLst>
                                    <p:set>
                                      <p:cBhvr>
                                        <p:cTn id="38" dur="1" fill="hold">
                                          <p:stCondLst>
                                            <p:cond delay="0"/>
                                          </p:stCondLst>
                                        </p:cTn>
                                        <p:tgtEl>
                                          <p:spTgt spid="3">
                                            <p:txEl>
                                              <p:pRg st="3" end="3"/>
                                            </p:txEl>
                                          </p:spTgt>
                                        </p:tgtEl>
                                        <p:attrNameLst>
                                          <p:attrName>style.visibility</p:attrName>
                                        </p:attrNameLst>
                                      </p:cBhvr>
                                      <p:to>
                                        <p:strVal val="visible"/>
                                      </p:to>
                                    </p:set>
                                    <p:animEffect transition="in" filter="circle(in)">
                                      <p:cBhvr>
                                        <p:cTn id="39" dur="2000"/>
                                        <p:tgtEl>
                                          <p:spTgt spid="3">
                                            <p:txEl>
                                              <p:pRg st="3" end="3"/>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nodeType="clickEffect">
                                  <p:stCondLst>
                                    <p:cond delay="0"/>
                                  </p:stCondLst>
                                  <p:childTnLst>
                                    <p:set>
                                      <p:cBhvr>
                                        <p:cTn id="43" dur="1" fill="hold">
                                          <p:stCondLst>
                                            <p:cond delay="0"/>
                                          </p:stCondLst>
                                        </p:cTn>
                                        <p:tgtEl>
                                          <p:spTgt spid="3">
                                            <p:txEl>
                                              <p:pRg st="4" end="4"/>
                                            </p:txEl>
                                          </p:spTgt>
                                        </p:tgtEl>
                                        <p:attrNameLst>
                                          <p:attrName>style.visibility</p:attrName>
                                        </p:attrNameLst>
                                      </p:cBhvr>
                                      <p:to>
                                        <p:strVal val="visible"/>
                                      </p:to>
                                    </p:set>
                                    <p:animEffect transition="in" filter="barn(inVertical)">
                                      <p:cBhvr>
                                        <p:cTn id="44" dur="500"/>
                                        <p:tgtEl>
                                          <p:spTgt spid="3">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18" presetClass="entr" presetSubtype="12" fill="hold" nodeType="clickEffect">
                                  <p:stCondLst>
                                    <p:cond delay="0"/>
                                  </p:stCondLst>
                                  <p:childTnLst>
                                    <p:set>
                                      <p:cBhvr>
                                        <p:cTn id="48" dur="1" fill="hold">
                                          <p:stCondLst>
                                            <p:cond delay="0"/>
                                          </p:stCondLst>
                                        </p:cTn>
                                        <p:tgtEl>
                                          <p:spTgt spid="3">
                                            <p:txEl>
                                              <p:pRg st="5" end="5"/>
                                            </p:txEl>
                                          </p:spTgt>
                                        </p:tgtEl>
                                        <p:attrNameLst>
                                          <p:attrName>style.visibility</p:attrName>
                                        </p:attrNameLst>
                                      </p:cBhvr>
                                      <p:to>
                                        <p:strVal val="visible"/>
                                      </p:to>
                                    </p:set>
                                    <p:animEffect transition="in" filter="strips(downLeft)">
                                      <p:cBhvr>
                                        <p:cTn id="49" dur="500"/>
                                        <p:tgtEl>
                                          <p:spTgt spid="3">
                                            <p:txEl>
                                              <p:pRg st="5" end="5"/>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21" presetClass="entr" presetSubtype="1" fill="hold" nodeType="clickEffect">
                                  <p:stCondLst>
                                    <p:cond delay="0"/>
                                  </p:stCondLst>
                                  <p:childTnLst>
                                    <p:set>
                                      <p:cBhvr>
                                        <p:cTn id="53" dur="1" fill="hold">
                                          <p:stCondLst>
                                            <p:cond delay="0"/>
                                          </p:stCondLst>
                                        </p:cTn>
                                        <p:tgtEl>
                                          <p:spTgt spid="3">
                                            <p:txEl>
                                              <p:pRg st="6" end="6"/>
                                            </p:txEl>
                                          </p:spTgt>
                                        </p:tgtEl>
                                        <p:attrNameLst>
                                          <p:attrName>style.visibility</p:attrName>
                                        </p:attrNameLst>
                                      </p:cBhvr>
                                      <p:to>
                                        <p:strVal val="visible"/>
                                      </p:to>
                                    </p:set>
                                    <p:animEffect transition="in" filter="wheel(1)">
                                      <p:cBhvr>
                                        <p:cTn id="54" dur="2000"/>
                                        <p:tgtEl>
                                          <p:spTgt spid="3">
                                            <p:txEl>
                                              <p:pRg st="6" end="6"/>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33400" y="1504950"/>
            <a:ext cx="8229600" cy="2862322"/>
          </a:xfrm>
          <a:prstGeom prst="rect">
            <a:avLst/>
          </a:prstGeom>
        </p:spPr>
        <p:txBody>
          <a:bodyPr wrap="square">
            <a:spAutoFit/>
          </a:bodyPr>
          <a:lstStyle/>
          <a:p>
            <a:r>
              <a:rPr lang="en-US" sz="3600" b="1" baseline="30000" dirty="0"/>
              <a:t>15 </a:t>
            </a:r>
            <a:r>
              <a:rPr lang="zh-CN" altLang="en-US" sz="3600" dirty="0"/>
              <a:t>你们若</a:t>
            </a:r>
            <a:r>
              <a:rPr lang="zh-CN" altLang="en-US" sz="3600" dirty="0">
                <a:solidFill>
                  <a:srgbClr val="FFFF00"/>
                </a:solidFill>
              </a:rPr>
              <a:t>爱</a:t>
            </a:r>
            <a:r>
              <a:rPr lang="zh-CN" altLang="en-US" sz="3600" dirty="0"/>
              <a:t>我，就必遵守我的</a:t>
            </a:r>
            <a:r>
              <a:rPr lang="zh-CN" altLang="en-US" sz="3600" dirty="0">
                <a:solidFill>
                  <a:srgbClr val="FFFF00"/>
                </a:solidFill>
              </a:rPr>
              <a:t>命令</a:t>
            </a:r>
            <a:r>
              <a:rPr lang="zh-CN" altLang="en-US" sz="3600" dirty="0"/>
              <a:t>。</a:t>
            </a:r>
            <a:endParaRPr lang="en-US" sz="3600" dirty="0"/>
          </a:p>
          <a:p>
            <a:endParaRPr lang="en-US" sz="3600" dirty="0"/>
          </a:p>
          <a:p>
            <a:r>
              <a:rPr lang="en-US" sz="3600" b="1" baseline="30000" dirty="0"/>
              <a:t>21 </a:t>
            </a:r>
            <a:r>
              <a:rPr lang="en-US" sz="3600" dirty="0"/>
              <a:t>“</a:t>
            </a:r>
            <a:r>
              <a:rPr lang="zh-CN" altLang="en-US" sz="3600" dirty="0"/>
              <a:t>有了我的</a:t>
            </a:r>
            <a:r>
              <a:rPr lang="zh-CN" altLang="en-US" sz="3600" dirty="0">
                <a:solidFill>
                  <a:srgbClr val="FFFF00"/>
                </a:solidFill>
              </a:rPr>
              <a:t>命令</a:t>
            </a:r>
            <a:r>
              <a:rPr lang="zh-CN" altLang="en-US" sz="3600" dirty="0"/>
              <a:t>又遵守的，这人就是</a:t>
            </a:r>
            <a:r>
              <a:rPr lang="zh-CN" altLang="en-US" sz="3600" dirty="0">
                <a:solidFill>
                  <a:srgbClr val="FFFF00"/>
                </a:solidFill>
              </a:rPr>
              <a:t>爱</a:t>
            </a:r>
            <a:r>
              <a:rPr lang="zh-CN" altLang="en-US" sz="3600" dirty="0"/>
              <a:t>我的。爱我的必蒙我父爱他，我也要爱他，并且要向他显现。</a:t>
            </a:r>
            <a:r>
              <a:rPr lang="en-US" sz="3600" dirty="0"/>
              <a:t>” </a:t>
            </a:r>
            <a:endParaRPr lang="en-US" sz="3600" b="1" dirty="0"/>
          </a:p>
        </p:txBody>
      </p:sp>
      <p:sp>
        <p:nvSpPr>
          <p:cNvPr id="4" name="TextBox 3"/>
          <p:cNvSpPr txBox="1"/>
          <p:nvPr/>
        </p:nvSpPr>
        <p:spPr>
          <a:xfrm>
            <a:off x="0" y="133350"/>
            <a:ext cx="9144000" cy="769441"/>
          </a:xfrm>
          <a:prstGeom prst="rect">
            <a:avLst/>
          </a:prstGeom>
          <a:noFill/>
        </p:spPr>
        <p:txBody>
          <a:bodyPr wrap="square" rtlCol="0">
            <a:spAutoFit/>
          </a:bodyPr>
          <a:lstStyle/>
          <a:p>
            <a:pPr marL="0" lvl="2" algn="ctr"/>
            <a:r>
              <a:rPr lang="zh-CN" altLang="en-US" sz="4400" dirty="0" smtClean="0"/>
              <a:t>约翰</a:t>
            </a:r>
            <a:r>
              <a:rPr lang="zh-CN" altLang="en-US" sz="4400" dirty="0"/>
              <a:t>福音</a:t>
            </a:r>
            <a:r>
              <a:rPr lang="zh-CN" altLang="en-US" sz="4400" dirty="0" smtClean="0"/>
              <a:t>十四章</a:t>
            </a:r>
            <a:r>
              <a:rPr lang="en-US" altLang="zh-CN" sz="4400" dirty="0" smtClean="0"/>
              <a:t>@</a:t>
            </a:r>
            <a:r>
              <a:rPr lang="zh-CN" altLang="en-US" sz="4400" dirty="0"/>
              <a:t>临别赠言</a:t>
            </a:r>
            <a:endParaRPr lang="en-US" altLang="zh-CN" sz="4400" dirty="0" smtClean="0">
              <a:effectLst>
                <a:outerShdw blurRad="38100" dist="38100" dir="2700000" algn="tl">
                  <a:srgbClr val="010199"/>
                </a:outerShdw>
              </a:effectLst>
            </a:endParaRPr>
          </a:p>
        </p:txBody>
      </p:sp>
    </p:spTree>
    <p:extLst>
      <p:ext uri="{BB962C8B-B14F-4D97-AF65-F5344CB8AC3E}">
        <p14:creationId xmlns:p14="http://schemas.microsoft.com/office/powerpoint/2010/main" val="422075627"/>
      </p:ext>
    </p:extLst>
  </p:cSld>
  <p:clrMapOvr>
    <a:masterClrMapping/>
  </p:clrMapOvr>
  <p:transition xmlns:p14="http://schemas.microsoft.com/office/powerpoint/2010/main" spd="slow"/>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dissolve">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2495550"/>
            <a:ext cx="9372600" cy="1569660"/>
          </a:xfrm>
          <a:prstGeom prst="rect">
            <a:avLst/>
          </a:prstGeom>
        </p:spPr>
        <p:txBody>
          <a:bodyPr wrap="square">
            <a:spAutoFit/>
          </a:bodyPr>
          <a:lstStyle/>
          <a:p>
            <a:pPr algn="ctr"/>
            <a:r>
              <a:rPr lang="en-US" sz="3200" dirty="0"/>
              <a:t>1</a:t>
            </a:r>
            <a:r>
              <a:rPr lang="en-US" sz="3200" dirty="0" smtClean="0"/>
              <a:t>.</a:t>
            </a:r>
            <a:r>
              <a:rPr lang="zh-CN" altLang="en-US" sz="3200" dirty="0" smtClean="0"/>
              <a:t>真理</a:t>
            </a:r>
            <a:endParaRPr lang="en-US" sz="3200" dirty="0"/>
          </a:p>
          <a:p>
            <a:pPr algn="ctr"/>
            <a:r>
              <a:rPr lang="en-US" sz="3200" dirty="0" smtClean="0"/>
              <a:t>2.</a:t>
            </a:r>
            <a:r>
              <a:rPr lang="zh-CN" altLang="en-US" sz="3200" dirty="0" smtClean="0"/>
              <a:t>盼望</a:t>
            </a:r>
            <a:endParaRPr lang="en-US" altLang="zh-CN" sz="3200" dirty="0" smtClean="0"/>
          </a:p>
          <a:p>
            <a:pPr algn="ctr"/>
            <a:r>
              <a:rPr lang="en-US" sz="3200" dirty="0" smtClean="0"/>
              <a:t>3.</a:t>
            </a:r>
            <a:r>
              <a:rPr lang="zh-CN" altLang="en-US" sz="3200" dirty="0" smtClean="0"/>
              <a:t>同在</a:t>
            </a:r>
            <a:endParaRPr lang="en-US" sz="3200" dirty="0"/>
          </a:p>
        </p:txBody>
      </p:sp>
      <p:sp>
        <p:nvSpPr>
          <p:cNvPr id="4" name="TextBox 3"/>
          <p:cNvSpPr txBox="1"/>
          <p:nvPr/>
        </p:nvSpPr>
        <p:spPr>
          <a:xfrm>
            <a:off x="0" y="438150"/>
            <a:ext cx="9144000" cy="1323439"/>
          </a:xfrm>
          <a:prstGeom prst="rect">
            <a:avLst/>
          </a:prstGeom>
          <a:noFill/>
        </p:spPr>
        <p:txBody>
          <a:bodyPr wrap="square" rtlCol="0">
            <a:spAutoFit/>
          </a:bodyPr>
          <a:lstStyle/>
          <a:p>
            <a:pPr lvl="1" algn="ctr"/>
            <a:r>
              <a:rPr lang="zh-CN" altLang="en-US" sz="4000" dirty="0" smtClean="0"/>
              <a:t>既要“恭敬”又要“从命”</a:t>
            </a:r>
            <a:r>
              <a:rPr lang="zh-CN" altLang="en-US" sz="4000" dirty="0" smtClean="0"/>
              <a:t>，</a:t>
            </a:r>
            <a:endParaRPr lang="en-US" altLang="zh-CN" sz="4000" dirty="0" smtClean="0"/>
          </a:p>
          <a:p>
            <a:pPr lvl="1" algn="ctr"/>
            <a:r>
              <a:rPr lang="zh-CN" altLang="en-US" sz="4000" dirty="0" smtClean="0"/>
              <a:t>因为这命令</a:t>
            </a:r>
            <a:r>
              <a:rPr lang="zh-CN" altLang="en-US" sz="4000" dirty="0" smtClean="0"/>
              <a:t>关乎</a:t>
            </a:r>
            <a:endParaRPr lang="en-US" sz="4000" dirty="0"/>
          </a:p>
        </p:txBody>
      </p:sp>
    </p:spTree>
    <p:extLst>
      <p:ext uri="{BB962C8B-B14F-4D97-AF65-F5344CB8AC3E}">
        <p14:creationId xmlns:p14="http://schemas.microsoft.com/office/powerpoint/2010/main" val="2520062450"/>
      </p:ext>
    </p:extLst>
  </p:cSld>
  <p:clrMapOvr>
    <a:masterClrMapping/>
  </p:clrMapOvr>
  <p:transition xmlns:p14="http://schemas.microsoft.com/office/powerpoint/2010/main" spd="slow"/>
  <p:timing>
    <p:tnLst>
      <p:par>
        <p:cTn xmlns:p14="http://schemas.microsoft.com/office/powerpoint/2010/main" id="1" dur="indefinite" restart="never" nodeType="tmRoot"/>
      </p:par>
    </p:tnLst>
  </p:timing>
</p:sld>
</file>

<file path=ppt/theme/theme1.xml><?xml version="1.0" encoding="utf-8"?>
<a:theme xmlns:a="http://schemas.openxmlformats.org/drawingml/2006/main" name="Orbit">
  <a:themeElements>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fontScheme name="Orbit">
      <a:majorFont>
        <a:latin typeface="Arial"/>
        <a:ea typeface="SimSun"/>
        <a:cs typeface=""/>
      </a:majorFont>
      <a:minorFont>
        <a:latin typeface="Arial"/>
        <a:ea typeface="SimHei"/>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55596</TotalTime>
  <Words>733</Words>
  <Application>Microsoft Macintosh PowerPoint</Application>
  <PresentationFormat>On-screen Show (16:9)</PresentationFormat>
  <Paragraphs>167</Paragraphs>
  <Slides>24</Slides>
  <Notes>21</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Orbit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公理@歐幾里得的《幾何原本》</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David</dc:creator>
  <cp:lastModifiedBy>Kunming Su</cp:lastModifiedBy>
  <cp:revision>873</cp:revision>
  <cp:lastPrinted>2014-11-15T23:22:20Z</cp:lastPrinted>
  <dcterms:created xsi:type="dcterms:W3CDTF">2005-05-27T01:23:00Z</dcterms:created>
  <dcterms:modified xsi:type="dcterms:W3CDTF">2014-12-07T04:07:07Z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7</vt:i4>
  </property>
</Properties>
</file>