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0"/>
  </p:notesMasterIdLst>
  <p:handoutMasterIdLst>
    <p:handoutMasterId r:id="rId21"/>
  </p:handoutMasterIdLst>
  <p:sldIdLst>
    <p:sldId id="964" r:id="rId2"/>
    <p:sldId id="1093" r:id="rId3"/>
    <p:sldId id="1096" r:id="rId4"/>
    <p:sldId id="1094" r:id="rId5"/>
    <p:sldId id="1095" r:id="rId6"/>
    <p:sldId id="1068" r:id="rId7"/>
    <p:sldId id="1097" r:id="rId8"/>
    <p:sldId id="1098" r:id="rId9"/>
    <p:sldId id="1099" r:id="rId10"/>
    <p:sldId id="1100" r:id="rId11"/>
    <p:sldId id="1078" r:id="rId12"/>
    <p:sldId id="1102" r:id="rId13"/>
    <p:sldId id="1103" r:id="rId14"/>
    <p:sldId id="1104" r:id="rId15"/>
    <p:sldId id="1080" r:id="rId16"/>
    <p:sldId id="1107" r:id="rId17"/>
    <p:sldId id="1101" r:id="rId18"/>
    <p:sldId id="1106" r:id="rId1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80736" autoAdjust="0"/>
  </p:normalViewPr>
  <p:slideViewPr>
    <p:cSldViewPr>
      <p:cViewPr>
        <p:scale>
          <a:sx n="90" d="100"/>
          <a:sy n="90" d="100"/>
        </p:scale>
        <p:origin x="-1544" y="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00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2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D6543E-C78A-4331-A162-BA1D0CD79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FC19A8-478F-492E-B886-41ED4EA57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66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hyperlink" Target="https://www.biblegateway.com/passage/?search=john+14&amp;version=CUVMPS%23fzh-CUVMPS-26624b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青出于蓝而胜于蓝”？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引言：耶稣说“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我所做的事，信我的人也要做，并且要做比这更大的事”，神成就我们所求所做的事时，他因儿子得荣耀，儿子耶稣基督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——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1.与父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同质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2.与父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同言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3.与父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同事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4.与父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同荣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人有了神的儿子，就有生命，就可以在神里面知足了。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更大的事：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行神迹更多吗？比较以利亚和以利沙；耶稣神迹记载（马太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；马可；约翰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7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呈现全备的福音：因为离开门徒和这个世界到父那里去（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16:28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意味着即将受难，埋葬，复活，显现，升天。目前为止门徒所看到的是行神迹有大能的耶稣，还没有看到一个为世人的罪牺牲的耶稣，更没有看到一个复活战胜死亡的荣耀的耶稣，没看到耶稣借着死打败掌死权的魔鬼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拥有神随时的同在：圣灵内驻＋耶稣祷告，所以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福音所传时间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福音所传空间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福音所传对象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行神迹更多吗？比较以利亚和以利沙；耶稣神迹记载（马太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；马可；约翰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7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呈现全备的福音：因为离开门徒和这个世界到父那里去（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16:28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意味着即将受难，埋葬，复活，显现，升天。目前为止门徒所看到的是行神迹有大能的耶稣，还没有看到一个为世人的罪牺牲的耶稣，更没有看到一个复活战胜死亡的荣耀的耶稣，没看到耶稣借着死打败掌死权的魔鬼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拥有神随时的同在：圣灵内驻＋耶稣祷告，所以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福音所传时间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福音所传空间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福音所传对象（数量多，种类多）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行神迹更多吗？比较以利亚和以利沙；耶稣神迹记载（马太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；马可；约翰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7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呈现全备的福音：因为离开门徒和这个世界到父那里去（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16:28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意味着即将受难，埋葬，复活，显现，升天。目前为止门徒所看到的是行神迹有大能的耶稣，还没有看到一个为世人的罪牺牲的耶稣，更没有看到一个复活战胜死亡的荣耀的耶稣，没看到耶稣借着死打败掌死权的魔鬼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拥有神随时的同在：圣灵内驻＋耶稣祷告，所以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福音所传时间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福音所传空间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福音所传对象（数量多，种类多）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行神迹更多吗？比较以利亚和以利沙；耶稣神迹记载（马太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；马可；约翰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7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呈现全备的福音：因为离开门徒和这个世界到父那里去（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16:28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意味着即将受难，埋葬，复活，显现，升天。目前为止门徒所看到的是行神迹有大能的耶稣，还没有看到一个为世人的罪牺牲的耶稣，更没有看到一个复活战胜死亡的荣耀的耶稣，没看到耶稣借着死打败掌死权的魔鬼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0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拥有神随时的同在：圣灵内驻＋耶稣祷告，所以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福音所传时间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lvl="1"/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福音所传空间</a:t>
            </a:r>
            <a:endParaRPr lang="en-US" sz="10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福音所传对象（数量多，种类多）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引言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「你們心裡不要憂愁，你們信神，也當信我。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在我父的家裡有許多住處，若是沒有，我就早已告訴你們了，我去原是為你們預備地方去。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我若去為你們預備了地方，就必再來接你們到我那裡去，我在哪裡，叫你們也在哪裡。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我往哪裡去你們知道，那條路你們也知道」（约翰福音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14:1-4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引言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「你們心裡不要憂愁，你們信神，也當信我。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在我父的家裡有許多住處，若是沒有，我就早已告訴你們了，我去原是為你們預備地方去。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我若去為你們預備了地方，就必再來接你們到我那裡去，我在哪裡，叫你們也在哪裡。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我往哪裡去你們知道，那條路你們也知道」（约翰福音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14:1-4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8 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腓力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对他说：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求主将父显给我们看，我们就知足了。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9 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耶稣对他说：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腓力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，我与你们同在这样长久，你还不认识我吗？人看见了我，就是看见了父，你怎么说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‘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将父显给我们看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’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呢？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10 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我在父里面，父在我里面，你不信吗？我对你们所说的话，不是凭着自己说的，乃是住在我里面的父做他自己的事。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你们当信我，我在父里面，父在我里面；即或不信，也当因我所做的事信我。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我实实在在地告诉你们：我所做的事，信我的人也要做，并且要做比这更大的事，因为我往父那里去。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你们奉我的名无论求什么，我必成就，叫父因儿子得荣耀。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你们若奉我名求告什么，我必成就。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希伯来书10：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19 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弟兄们，我们既因耶稣的血得以坦然进入至圣所，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20 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是借着他给我们开了一条又新又活的路，从幔子经过，这幔子就是他的身体；</a:t>
            </a: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「你們心裡不要憂愁，你們信神，也當信我。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在我父的家裡有許多住處，若是沒有，我就早已告訴你們了，我去原是為你們預備地方去。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我若去為你們預備了地方，就必再來接你們到我那裡去，我在哪裡，叫你們也在哪裡。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我往哪裡去你們知道，那條路你們也知道」（约翰福音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14:1-4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5 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多马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对他说：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主啊，我们不知道你往哪里去，怎么知道那条路呢？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6 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耶稣说：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我就是道路、真理、生命。若不借着我，没有人能到父那里去。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7 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你们若认识我，也就认识我的父。从今以后，你们认识他，并且已经看见他。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8 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腓力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对他说：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求主将父显给我们看，我们就知足了。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9 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耶稣对他说：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腓力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，我与你们同在这样长久，你还不认识我吗？人看见了我，就是看见了父，你怎么说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‘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将父显给我们看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’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呢？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10 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我在父里面，父在我里面，你不信吗？我对你们所说的话，不是凭着自己说的，乃是住在我里面的父做他自己的事。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你们当信我，我在父里面，父在我里面；即或不信，也当因我所做的事信我。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我实实在在地告诉你们：我所做的事，信我的人也要做，并且要做比这更大的事，因为我往父那里去。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你们奉我的名无论求什么，我必成就，叫父因儿子得荣耀。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你们若奉我名求告什么，我必成就。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15 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你们若爱我，就必遵守我的命令。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应许赐保惠师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16 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我要求父，父就另外赐给你们一位保惠师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[</a:t>
            </a:r>
            <a:r>
              <a:rPr lang="en-US" sz="1200" u="sng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  <a:hlinkClick r:id="rId3" tooltip="See footnote b"/>
              </a:rPr>
              <a:t>b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]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，叫他永远与你们同在，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17 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就是真理的圣灵，乃世人不能接受的，因为不见他，也不认识他。你们却认识他，因他常与你们同在，也要在你们里面。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18 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我不撇下你们为孤儿，我必到你们这里来。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19 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还有不多的时候，世人不再看见我，你们却看见我，因为我活着，你们也要活着。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20 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到那日，你们就知道我在父里面，你们在我里面，我也在你们里面。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爱主的必遵守主道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21 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有了我的命令又遵守的，这人就是爱我的。爱我的必蒙我父爱他，我也要爱他，并且要向他显现。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22 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犹大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（不是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加略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人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犹大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）问耶稣说：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主啊，为什么要向我们显现，不向世人显现呢？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耶稣回答说：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人若爱我，就必遵守我的道，我父也必爱他，并且我们要到他那里去，与他同住。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不爱我的人就不遵守我的道；你们所听见的道不是我的，乃是差我来之父的道。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25 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我还与你们同住的时候，已将这些话对你们说了。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26 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但保惠师，就是父因我的名所要差来的圣灵，他要将一切的事指教你们，并且要叫你们想起我对你们所说的一切话。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27 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我留下平安给你们，我将我的平安赐给你们。我所赐的不像世人所赐的，你们心里不要忧愁，也不要胆怯。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28 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你们听见我对你们说了，我去，还要到你们这里来。你们若爱我，因我到父那里去，就必喜乐，因为父是比我大的。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29 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现在事情还没有成就，我预先告诉你们，叫你们到事情成就的时候，就可以信。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30 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以后我不再和你们多说话，因为这世界的王将到；他在我里面是毫无所有，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31 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但要叫世人知道我爱父，并且父怎样吩咐我，我就怎样行。起来，我们走吧！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8 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腓力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对他说：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求主将父显给我们看，我们就知足了。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9 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耶稣对他说：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腓力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，我与你们同在这样长久，你还不认识我吗？人看见了我，就是看见了父，你怎么说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‘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将父显给我们看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’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呢？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10 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我在父里面，父在我里面，你不信吗？我对你们所说的话，不是凭着自己说的，乃是住在我里面的父做他自己的事。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你们当信我，我在父里面，父在我里面；即或不信，也当因我所做的事信我。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我实实在在地告诉你们：我所做的事，信我的人也要做，并且要做比这更大的事，因为我往父那里去。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你们奉我的名无论求什么，我必成就，叫父因儿子得荣耀。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你们若奉我名求告什么，我必成就。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8 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腓力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对他说：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求主将父显给我们看，我们就知足了。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9 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耶稣对他说：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腓力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，我与你们同在这样长久，你还不认识我吗？人看见了我，就是看见了父，你怎么说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‘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将父显给我们看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’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呢？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10 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我在父里面，父在我里面，你不信吗？我对你们所说的话，不是凭着自己说的，乃是住在我里面的父做他自己的事。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你们当信我，我在父里面，父在我里面；即或不信，也当因我所做的事信我。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我实实在在地告诉你们：我所做的事，信我的人也要做，并且要做比这更大的事，因为我往父那里去。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你们奉我的名无论求什么，我必成就，叫父因儿子得荣耀。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你们若奉我名求告什么，我必成就。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引言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「你們心裡不要憂愁，你們信神，也當信我。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在我父的家裡有許多住處，若是沒有，我就早已告訴你們了，我去原是為你們預備地方去。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我若去為你們預備了地方，就必再來接你們到我那裡去，我在哪裡，叫你們也在哪裡。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我往哪裡去你們知道，那條路你們也知道」（约翰福音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14:1-4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引言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「你們心裡不要憂愁，你們信神，也當信我。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在我父的家裡有許多住處，若是沒有，我就早已告訴你們了，我去原是為你們預備地方去。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我若去為你們預備了地方，就必再來接你們到我那裡去，我在哪裡，叫你們也在哪裡。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我往哪裡去你們知道，那條路你們也知道」（约翰福音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14:1-4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8 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腓力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对他说：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求主将父显给我们看，我们就知足了。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9 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耶稣对他说：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腓力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，我与你们同在这样长久，你还不认识我吗？人看见了我，就是看见了父，你怎么说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‘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将父显给我们看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’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呢？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10 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我在父里面，父在我里面，你不信吗？我对你们所说的话，不是凭着自己说的，乃是住在我里面的父做他自己的事。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你们当信我，我在父里面，父在我里面；即或不信，也当因我所做的事信我。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我实实在在地告诉你们：我所做的事，信我的人也要做，并且要做比这更大的事，因为我往父那里去。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你们奉我的名无论求什么，我必成就，叫父因儿子得荣耀。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你们若奉我名求告什么，我必成就。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引言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「你們心裡不要憂愁，你們信神，也當信我。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在我父的家裡有許多住處，若是沒有，我就早已告訴你們了，我去原是為你們預備地方去。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我若去為你們預備了地方，就必再來接你們到我那裡去，我在哪裡，叫你們也在哪裡。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我往哪裡去你們知道，那條路你們也知道」（约翰福音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14:1-4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8 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腓力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对他说：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求主将父显给我们看，我们就知足了。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9 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耶稣对他说：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腓力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，我与你们同在这样长久，你还不认识我吗？人看见了我，就是看见了父，你怎么说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‘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将父显给我们看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’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呢？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10 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我在父里面，父在我里面，你不信吗？我对你们所说的话，不是凭着自己说的，乃是住在我里面的父做他自己的事。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你们当信我，我在父里面，父在我里面；即或不信，也当因我所做的事信我。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我实实在在地告诉你们：我所做的事，信我的人也要做，并且要做比这更大的事，因为我往父那里去。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你们奉我的名无论求什么，我必成就，叫父因儿子得荣耀。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你们若奉我名求告什么，我必成就。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引言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「你們心裡不要憂愁，你們信神，也當信我。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在我父的家裡有許多住處，若是沒有，我就早已告訴你們了，我去原是為你們預備地方去。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我若去為你們預備了地方，就必再來接你們到我那裡去，我在哪裡，叫你們也在哪裡。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我往哪裡去你們知道，那條路你們也知道」（约翰福音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14:1-4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8 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腓力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对他说：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求主将父显给我们看，我们就知足了。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9 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耶稣对他说：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腓力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，我与你们同在这样长久，你还不认识我吗？人看见了我，就是看见了父，你怎么说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‘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将父显给我们看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’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呢？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10 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我在父里面，父在我里面，你不信吗？我对你们所说的话，不是凭着自己说的，乃是住在我里面的父做他自己的事。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你们当信我，我在父里面，父在我里面；即或不信，也当因我所做的事信我。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我实实在在地告诉你们：我所做的事，信我的人也要做，并且要做比这更大的事，因为我往父那里去。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你们奉我的名无论求什么，我必成就，叫父因儿子得荣耀。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你们若奉我名求告什么，我必成就。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引言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「你們心裡不要憂愁，你們信神，也當信我。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在我父的家裡有許多住處，若是沒有，我就早已告訴你們了，我去原是為你們預備地方去。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我若去為你們預備了地方，就必再來接你們到我那裡去，我在哪裡，叫你們也在哪裡。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我往哪裡去你們知道，那條路你們也知道」（约翰福音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14:1-4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8 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腓力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对他说：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求主将父显给我们看，我们就知足了。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”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9 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耶稣对他说：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lang="zh-CN" altLang="en-US" sz="1200" u="sng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腓力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，我与你们同在这样长久，你还不认识我吗？人看见了我，就是看见了父，你怎么说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‘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将父显给我们看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’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呢？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10 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我在父里面，父在我里面，你不信吗？我对你们所说的话，不是凭着自己说的，乃是住在我里面的父做他自己的事。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你们当信我，我在父里面，父在我里面；即或不信，也当因我所做的事信我。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我实实在在地告诉你们：我所做的事，信我的人也要做，并且要做比这更大的事，因为我往父那里去。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13 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你们奉我的名无论求什么，我必成就，叫父因儿子得荣耀。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r>
              <a:rPr lang="en-US" sz="1200" b="1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你们若奉我名求告什么，我必成就。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20 “我不但为这些人祈求，也为那些因他们的话信我的人祈求， 21 使他们都合而为一；正如你父在我里面，我在你里面，使他们也在我们里面，叫世人可以信你差了我来。 22 你所赐给我的荣耀，我已赐给他们，使他们合而为一，像我们合而为一。 23 我在他们里面，你在我里面，使他们完完全全地合而为一，叫世人知道你差了我来，也知道你爱他们如同爱我一样。 24 父啊，我在哪里，愿你所赐给我的人也同我在哪里，叫他们看见你所赐给我的荣耀，因为创立世界以前，你已经爱我了。 25 公义的父啊，世人未曾认识你，我却认识你，这些人也知道你差了我来。 26 我已将你的名指示他们，还要指示他们，使你所爱我的爱在他们里面，我也在他们里面。”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3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" y="2926557"/>
            <a:ext cx="3400425" cy="2212181"/>
            <a:chOff x="0" y="2458"/>
            <a:chExt cx="2142" cy="1858"/>
          </a:xfrm>
        </p:grpSpPr>
        <p:sp>
          <p:nvSpPr>
            <p:cNvPr id="4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404937"/>
            <a:ext cx="7772400" cy="1166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D7833-7586-448D-8064-E60A5F479F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36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3961F-4399-4872-B4BB-DD562B6097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25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8232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8232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D7ACD-A2E5-4DB9-A95B-A8073A2A2C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8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F85DB-90A9-4169-B939-E9824ACFBB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080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C839B-1F0B-428A-B972-AEA36BC574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810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E59BC-6393-4CC6-B7AF-2D1075297F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514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2D033-61D9-4B30-85BA-7F19A36EB2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8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AB078-5940-4DD8-BE68-21A6A89DF8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F734A-6BA0-4916-8163-515CD62BBB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72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909D-8A5B-48F5-AD15-DD20EA468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D6ED9-D68E-47A3-9701-DDA4ADAB39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45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2926557"/>
            <a:ext cx="3400425" cy="2212181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10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750"/>
            <a:ext cx="8229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/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38906FA-2995-4BCA-BA86-18D3B8A59A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0" y="666750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54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  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</a:t>
            </a:r>
            <a:endParaRPr lang="en-US" altLang="zh-TW" sz="54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72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7200" dirty="0" smtClean="0"/>
              <a:t>“</a:t>
            </a:r>
            <a:r>
              <a:rPr lang="en-US" sz="7200" dirty="0">
                <a:ea typeface="宋体" pitchFamily="2" charset="-122"/>
              </a:rPr>
              <a:t>青出于蓝而胜于蓝</a:t>
            </a:r>
            <a:r>
              <a:rPr lang="zh-CN" altLang="en-US" sz="7200" dirty="0" smtClean="0"/>
              <a:t>”</a:t>
            </a:r>
            <a:r>
              <a:rPr lang="zh-CN" altLang="en-US" sz="7200" dirty="0" smtClean="0"/>
              <a:t>？</a:t>
            </a:r>
            <a:r>
              <a:rPr lang="zh-TW" altLang="en-US" sz="72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/>
            </a:r>
            <a:br>
              <a:rPr lang="zh-TW" altLang="en-US" sz="7200" dirty="0"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endParaRPr lang="en-US" altLang="zh-TW" sz="7200" dirty="0" smtClean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主</a:t>
            </a:r>
            <a:r>
              <a:rPr lang="zh-TW" alt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後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二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〇一四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年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十一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月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三十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日</a:t>
            </a:r>
            <a:r>
              <a:rPr lang="zh-TW" altLang="en-US" sz="2800" b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endParaRPr lang="zh-TW" altLang="en-US" sz="2800" b="0" dirty="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23950"/>
            <a:ext cx="9144000" cy="350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1.与父</a:t>
            </a:r>
            <a:r>
              <a:rPr lang="zh-CN" altLang="en-US" sz="3200" dirty="0"/>
              <a:t>同质</a:t>
            </a:r>
            <a:endParaRPr lang="en-US" sz="3200" dirty="0"/>
          </a:p>
          <a:p>
            <a:pPr algn="ctr"/>
            <a:r>
              <a:rPr lang="en-US" sz="3200" dirty="0"/>
              <a:t>2.与父</a:t>
            </a:r>
            <a:r>
              <a:rPr lang="zh-CN" altLang="en-US" sz="3200" dirty="0"/>
              <a:t>同言</a:t>
            </a:r>
            <a:endParaRPr lang="en-US" sz="3200" dirty="0"/>
          </a:p>
          <a:p>
            <a:pPr algn="ctr"/>
            <a:r>
              <a:rPr lang="en-US" sz="3200" dirty="0"/>
              <a:t>3.与父</a:t>
            </a:r>
            <a:r>
              <a:rPr lang="zh-CN" altLang="en-US" sz="3200" dirty="0" smtClean="0"/>
              <a:t>同事</a:t>
            </a:r>
            <a:endParaRPr lang="en-US" altLang="zh-CN" sz="3200" dirty="0" smtClean="0"/>
          </a:p>
          <a:p>
            <a:pPr algn="ctr"/>
            <a:r>
              <a:rPr lang="en-US" sz="3200" dirty="0"/>
              <a:t> </a:t>
            </a:r>
            <a:r>
              <a:rPr lang="en-US" sz="3200" b="1" baseline="30000" dirty="0"/>
              <a:t>11 </a:t>
            </a:r>
            <a:r>
              <a:rPr lang="zh-CN" altLang="en-US" sz="3200" dirty="0"/>
              <a:t>你们当信我，我在父里面，父在我里面；即或不信，也当因我所做的事信我。</a:t>
            </a:r>
            <a:r>
              <a:rPr lang="en-US" sz="3200" dirty="0"/>
              <a:t> </a:t>
            </a:r>
            <a:r>
              <a:rPr lang="en-US" sz="3200" b="1" baseline="30000" dirty="0"/>
              <a:t>12 </a:t>
            </a:r>
            <a:r>
              <a:rPr lang="zh-CN" altLang="en-US" sz="3200" dirty="0"/>
              <a:t>我实实在在地告诉你们：我所做的事，信我的人也要做，并且要做比这更大的事，因为我往父那里去。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3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charset="2"/>
              <a:buChar char="Ø"/>
            </a:pPr>
            <a:r>
              <a:rPr lang="zh-CN" altLang="en-US" sz="4000" dirty="0"/>
              <a:t>我们所信的耶稣是怎样的耶稣呢？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28487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2395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zh-CN" altLang="en-US" sz="3600" dirty="0" smtClean="0"/>
              <a:t>离别的事实（</a:t>
            </a:r>
            <a:r>
              <a:rPr lang="en-US" altLang="zh-CN" sz="3600" dirty="0" smtClean="0"/>
              <a:t>1-2</a:t>
            </a:r>
            <a:r>
              <a:rPr lang="zh-CN" altLang="en-US" sz="3600" dirty="0" smtClean="0"/>
              <a:t>）</a:t>
            </a:r>
            <a:endParaRPr lang="en-US" altLang="zh-CN" sz="3600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3600" dirty="0" smtClean="0"/>
              <a:t>再来的应许（</a:t>
            </a:r>
            <a:r>
              <a:rPr lang="zh-CN" altLang="zh-CN" sz="3600" dirty="0" smtClean="0"/>
              <a:t>3</a:t>
            </a:r>
            <a:r>
              <a:rPr lang="en-US" altLang="zh-CN" sz="3600" dirty="0" smtClean="0"/>
              <a:t>-4</a:t>
            </a:r>
            <a:r>
              <a:rPr lang="zh-CN" altLang="en-US" sz="3600" dirty="0" smtClean="0"/>
              <a:t>）</a:t>
            </a:r>
            <a:endParaRPr lang="en-US" altLang="zh-CN" sz="3600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3600" dirty="0" smtClean="0"/>
              <a:t>留下的道路（</a:t>
            </a:r>
            <a:r>
              <a:rPr lang="zh-CN" altLang="zh-CN" sz="3600" dirty="0"/>
              <a:t>5</a:t>
            </a:r>
            <a:r>
              <a:rPr lang="en-US" altLang="zh-CN" sz="3600" dirty="0" smtClean="0"/>
              <a:t>-7</a:t>
            </a:r>
            <a:r>
              <a:rPr lang="zh-CN" altLang="en-US" sz="3600" dirty="0" smtClean="0"/>
              <a:t>）</a:t>
            </a:r>
            <a:endParaRPr lang="en-US" altLang="zh-CN" sz="3600" dirty="0"/>
          </a:p>
          <a:p>
            <a:pPr marL="571500" indent="-571500">
              <a:buFont typeface="Arial"/>
              <a:buChar char="•"/>
            </a:pPr>
            <a:r>
              <a:rPr lang="zh-CN" altLang="en-US" sz="3600" dirty="0" smtClean="0"/>
              <a:t>留下的</a:t>
            </a:r>
            <a:r>
              <a:rPr lang="zh-CN" altLang="en-US" sz="3600" dirty="0" smtClean="0"/>
              <a:t>使命（</a:t>
            </a:r>
            <a:r>
              <a:rPr lang="en-US" altLang="zh-CN" sz="3600" dirty="0" smtClean="0"/>
              <a:t>8-14</a:t>
            </a:r>
            <a:r>
              <a:rPr lang="zh-CN" altLang="en-US" sz="3600" dirty="0" smtClean="0"/>
              <a:t>）</a:t>
            </a:r>
            <a:endParaRPr lang="en-US" altLang="zh-CN" sz="3600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3600" dirty="0"/>
              <a:t>留下</a:t>
            </a:r>
            <a:r>
              <a:rPr lang="zh-CN" altLang="en-US" sz="3600" dirty="0" smtClean="0"/>
              <a:t>的命</a:t>
            </a:r>
            <a:r>
              <a:rPr lang="zh-CN" altLang="en-US" sz="3600" dirty="0" smtClean="0"/>
              <a:t>令</a:t>
            </a:r>
            <a:endParaRPr lang="en-US" altLang="zh-CN" sz="3600" dirty="0"/>
          </a:p>
          <a:p>
            <a:pPr marL="571500" indent="-571500">
              <a:buFont typeface="Arial"/>
              <a:buChar char="•"/>
            </a:pPr>
            <a:r>
              <a:rPr lang="zh-CN" altLang="en-US" sz="3600" dirty="0" smtClean="0"/>
              <a:t>留下的</a:t>
            </a:r>
            <a:r>
              <a:rPr lang="zh-CN" altLang="en-US" sz="3600" dirty="0" smtClean="0"/>
              <a:t>平安</a:t>
            </a:r>
            <a:endParaRPr lang="en-US" altLang="zh-CN" sz="3600" dirty="0"/>
          </a:p>
          <a:p>
            <a:pPr marL="571500" indent="-571500">
              <a:buFont typeface="Arial"/>
              <a:buChar char="•"/>
            </a:pPr>
            <a:r>
              <a:rPr lang="zh-CN" altLang="en-US" sz="3600" dirty="0" smtClean="0"/>
              <a:t>留下的</a:t>
            </a:r>
            <a:r>
              <a:rPr lang="zh-CN" altLang="en-US" sz="3600" dirty="0" smtClean="0"/>
              <a:t>胜利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3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zh-CN" altLang="en-US" sz="4400" dirty="0"/>
              <a:t>约翰福音十四章</a:t>
            </a:r>
            <a:r>
              <a:rPr lang="en-US" altLang="zh-CN" sz="4400" dirty="0"/>
              <a:t>@</a:t>
            </a:r>
            <a:r>
              <a:rPr lang="zh-CN" altLang="en-US" sz="4400" dirty="0"/>
              <a:t>临别赠言</a:t>
            </a:r>
            <a:endParaRPr lang="en-US" altLang="zh-CN" sz="44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598420"/>
            <a:ext cx="3962400" cy="2545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895350"/>
            <a:ext cx="3801533" cy="247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604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19150"/>
            <a:ext cx="9372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zh-CN" altLang="en-US" sz="3200" dirty="0"/>
              <a:t>行神迹更多吗</a:t>
            </a:r>
            <a:r>
              <a:rPr lang="zh-CN" altLang="en-US" sz="3200" dirty="0" smtClean="0"/>
              <a:t>？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3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“</a:t>
            </a:r>
            <a:r>
              <a:rPr lang="en-US" sz="3600" dirty="0"/>
              <a:t>青出于蓝而胜于蓝</a:t>
            </a:r>
            <a:r>
              <a:rPr lang="zh-CN" altLang="en-US" sz="3600" dirty="0"/>
              <a:t>”？</a:t>
            </a:r>
            <a:endParaRPr lang="en-US" altLang="zh-CN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800100"/>
            <a:ext cx="3105627" cy="432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1352550"/>
            <a:ext cx="50546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337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1915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zh-CN" altLang="en-US" sz="3200" dirty="0"/>
              <a:t>行神迹更多吗</a:t>
            </a:r>
            <a:r>
              <a:rPr lang="zh-CN" altLang="en-US" sz="3200" dirty="0" smtClean="0"/>
              <a:t>？</a:t>
            </a:r>
            <a:endParaRPr lang="en-US" altLang="zh-CN" sz="3200" dirty="0" smtClean="0"/>
          </a:p>
          <a:p>
            <a:pPr marL="914400" lvl="1" indent="-457200">
              <a:buFont typeface="Wingdings" charset="2"/>
              <a:buChar char="Ø"/>
            </a:pPr>
            <a:r>
              <a:rPr lang="zh-CN" altLang="en-US" sz="3200" dirty="0" smtClean="0"/>
              <a:t>“更大的事”可能另有他指</a:t>
            </a:r>
            <a:endParaRPr lang="en-US" altLang="zh-CN" sz="3200" dirty="0" smtClean="0"/>
          </a:p>
          <a:p>
            <a:pPr marL="457200" lvl="0" indent="-457200">
              <a:buFont typeface="Arial"/>
              <a:buChar char="•"/>
            </a:pPr>
            <a:r>
              <a:rPr lang="zh-CN" altLang="en-US" sz="3200" dirty="0" smtClean="0"/>
              <a:t>呈现全备</a:t>
            </a:r>
            <a:r>
              <a:rPr lang="zh-CN" altLang="en-US" sz="3200" dirty="0"/>
              <a:t>的福音</a:t>
            </a:r>
            <a:r>
              <a:rPr lang="zh-CN" altLang="en-US" sz="3200" dirty="0" smtClean="0"/>
              <a:t>：</a:t>
            </a:r>
            <a:endParaRPr lang="en-US" altLang="zh-CN" sz="3200" dirty="0" smtClean="0"/>
          </a:p>
          <a:p>
            <a:pPr marL="914400" lvl="1" indent="-457200">
              <a:buFont typeface="Wingdings" charset="2"/>
              <a:buChar char="Ø"/>
            </a:pPr>
            <a:r>
              <a:rPr lang="zh-CN" altLang="en-US" sz="3200" dirty="0" smtClean="0"/>
              <a:t>目前为止门徒看</a:t>
            </a:r>
            <a:r>
              <a:rPr lang="zh-CN" altLang="en-US" sz="3200" dirty="0"/>
              <a:t>到的是行神迹有</a:t>
            </a:r>
            <a:r>
              <a:rPr lang="zh-CN" altLang="en-US" sz="3200" dirty="0" smtClean="0"/>
              <a:t>大能的耶稣</a:t>
            </a:r>
            <a:endParaRPr lang="en-US" altLang="zh-CN" sz="3200" dirty="0" smtClean="0"/>
          </a:p>
          <a:p>
            <a:pPr marL="914400" lvl="1" indent="-457200">
              <a:buFont typeface="Wingdings" charset="2"/>
              <a:buChar char="Ø"/>
            </a:pPr>
            <a:r>
              <a:rPr lang="zh-CN" altLang="en-US" sz="3200" dirty="0" smtClean="0"/>
              <a:t>还没有看到一个为</a:t>
            </a:r>
            <a:r>
              <a:rPr lang="zh-CN" altLang="en-US" sz="3200" dirty="0"/>
              <a:t>世人的罪牺牲</a:t>
            </a:r>
            <a:r>
              <a:rPr lang="zh-CN" altLang="en-US" sz="3200" dirty="0" smtClean="0"/>
              <a:t>的耶稣</a:t>
            </a:r>
            <a:endParaRPr lang="en-US" altLang="zh-CN" sz="3200" dirty="0" smtClean="0"/>
          </a:p>
          <a:p>
            <a:pPr marL="914400" lvl="1" indent="-457200">
              <a:buFont typeface="Wingdings" charset="2"/>
              <a:buChar char="Ø"/>
            </a:pPr>
            <a:r>
              <a:rPr lang="zh-CN" altLang="en-US" sz="3200" dirty="0" smtClean="0"/>
              <a:t>更没有看到一个复活战胜</a:t>
            </a:r>
            <a:r>
              <a:rPr lang="zh-CN" altLang="en-US" sz="3200" dirty="0"/>
              <a:t>死亡的荣</a:t>
            </a:r>
            <a:r>
              <a:rPr lang="zh-CN" altLang="en-US" sz="3200" dirty="0" smtClean="0"/>
              <a:t>耀的耶稣</a:t>
            </a:r>
            <a:endParaRPr lang="en-US" altLang="zh-CN" sz="3200" dirty="0" smtClean="0"/>
          </a:p>
          <a:p>
            <a:pPr marL="914400" lvl="1" indent="-457200">
              <a:buFont typeface="Wingdings" charset="2"/>
              <a:buChar char="Ø"/>
            </a:pPr>
            <a:r>
              <a:rPr lang="zh-CN" altLang="en-US" sz="3200" dirty="0" smtClean="0"/>
              <a:t>没看到耶稣借着死打败掌死权</a:t>
            </a:r>
            <a:r>
              <a:rPr lang="zh-CN" altLang="en-US" sz="3200" dirty="0"/>
              <a:t>的魔</a:t>
            </a:r>
            <a:r>
              <a:rPr lang="zh-CN" altLang="en-US" sz="3200" dirty="0" smtClean="0"/>
              <a:t>鬼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3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“</a:t>
            </a:r>
            <a:r>
              <a:rPr lang="en-US" sz="3600" dirty="0"/>
              <a:t>青出于蓝而胜于蓝</a:t>
            </a:r>
            <a:r>
              <a:rPr lang="zh-CN" altLang="en-US" sz="3600" dirty="0"/>
              <a:t>”？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8722680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9535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zh-CN" altLang="en-US" sz="3200" dirty="0"/>
              <a:t>行神迹更多吗</a:t>
            </a:r>
            <a:r>
              <a:rPr lang="zh-CN" altLang="en-US" sz="3200" dirty="0" smtClean="0"/>
              <a:t>？</a:t>
            </a:r>
            <a:endParaRPr lang="en-US" sz="3200" dirty="0"/>
          </a:p>
          <a:p>
            <a:pPr marL="457200" lvl="0" indent="-457200">
              <a:buFont typeface="Arial"/>
              <a:buChar char="•"/>
            </a:pPr>
            <a:r>
              <a:rPr lang="zh-CN" altLang="en-US" sz="3200" dirty="0"/>
              <a:t>呈现全备的</a:t>
            </a:r>
            <a:r>
              <a:rPr lang="zh-CN" altLang="en-US" sz="3200" dirty="0" smtClean="0"/>
              <a:t>福音</a:t>
            </a:r>
            <a:endParaRPr lang="en-US" altLang="zh-CN" sz="3200" dirty="0" smtClean="0"/>
          </a:p>
          <a:p>
            <a:pPr marL="914400" lvl="1" indent="-457200">
              <a:buFont typeface="Wingdings" charset="2"/>
              <a:buChar char="Ø"/>
            </a:pPr>
            <a:r>
              <a:rPr lang="zh-CN" altLang="en-US" sz="3200" dirty="0" smtClean="0"/>
              <a:t>离开门徒和这个世界</a:t>
            </a:r>
            <a:r>
              <a:rPr lang="zh-CN" altLang="en-US" sz="3200" dirty="0" smtClean="0"/>
              <a:t>回</a:t>
            </a:r>
            <a:r>
              <a:rPr lang="zh-CN" altLang="en-US" sz="3200" dirty="0" smtClean="0"/>
              <a:t>到父那</a:t>
            </a:r>
            <a:r>
              <a:rPr lang="zh-CN" altLang="en-US" sz="3200" dirty="0"/>
              <a:t>里去（</a:t>
            </a:r>
            <a:r>
              <a:rPr lang="en-US" sz="3200" dirty="0"/>
              <a:t>16:28</a:t>
            </a:r>
            <a:r>
              <a:rPr lang="zh-CN" altLang="en-US" sz="3200" dirty="0"/>
              <a:t>）意味着即将受难，埋葬，复活，显现，升天</a:t>
            </a:r>
            <a:r>
              <a:rPr lang="zh-CN" altLang="en-US" sz="3200" dirty="0" smtClean="0"/>
              <a:t>。</a:t>
            </a:r>
            <a:r>
              <a:rPr lang="en-US" altLang="zh-CN" sz="3200" dirty="0" smtClean="0"/>
              <a:t>	</a:t>
            </a:r>
          </a:p>
          <a:p>
            <a:pPr marL="457200" indent="-457200">
              <a:buFont typeface="Arial"/>
              <a:buChar char="•"/>
            </a:pPr>
            <a:r>
              <a:rPr lang="zh-CN" altLang="en-US" sz="3200" dirty="0" smtClean="0"/>
              <a:t>拥有神随时</a:t>
            </a:r>
            <a:r>
              <a:rPr lang="zh-CN" altLang="en-US" sz="3200" dirty="0"/>
              <a:t>的同在：圣灵内驻＋</a:t>
            </a:r>
            <a:r>
              <a:rPr lang="zh-CN" altLang="en-US" sz="3200" dirty="0" smtClean="0"/>
              <a:t>耶稣祷告</a:t>
            </a:r>
            <a:endParaRPr lang="en-US" sz="3200" dirty="0"/>
          </a:p>
          <a:p>
            <a:pPr marL="914400" lvl="1" indent="-457200">
              <a:buFont typeface="Wingdings" charset="2"/>
              <a:buChar char="Ø"/>
            </a:pPr>
            <a:r>
              <a:rPr lang="zh-CN" altLang="en-US" sz="3200" dirty="0"/>
              <a:t>福音所传时间</a:t>
            </a:r>
            <a:endParaRPr lang="en-US" sz="3200" dirty="0"/>
          </a:p>
          <a:p>
            <a:pPr marL="914400" lvl="1" indent="-457200">
              <a:buFont typeface="Wingdings" charset="2"/>
              <a:buChar char="Ø"/>
            </a:pPr>
            <a:r>
              <a:rPr lang="zh-CN" altLang="en-US" sz="3200" dirty="0" smtClean="0"/>
              <a:t>福音所传空间</a:t>
            </a:r>
            <a:endParaRPr lang="en-US" altLang="zh-CN" sz="3200" dirty="0"/>
          </a:p>
          <a:p>
            <a:pPr marL="914400" lvl="1" indent="-457200">
              <a:buFont typeface="Wingdings" charset="2"/>
              <a:buChar char="Ø"/>
            </a:pPr>
            <a:r>
              <a:rPr lang="zh-CN" altLang="en-US" sz="3200" dirty="0" smtClean="0"/>
              <a:t>福音所传对象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3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“</a:t>
            </a:r>
            <a:r>
              <a:rPr lang="en-US" sz="3600" dirty="0"/>
              <a:t>青出于蓝而胜于蓝</a:t>
            </a:r>
            <a:r>
              <a:rPr lang="zh-CN" altLang="en-US" sz="3600" dirty="0"/>
              <a:t>”？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8722680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54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19150"/>
            <a:ext cx="9372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/>
              <a:buChar char="•"/>
            </a:pPr>
            <a:r>
              <a:rPr lang="zh-CN" altLang="en-US" sz="3200" dirty="0"/>
              <a:t>信耶稣</a:t>
            </a:r>
            <a:r>
              <a:rPr lang="zh-CN" altLang="en-US" sz="3200" dirty="0" smtClean="0"/>
              <a:t>的要做比耶稣彼时彼地所做之事</a:t>
            </a:r>
            <a:r>
              <a:rPr lang="zh-CN" altLang="en-US" sz="3200" dirty="0">
                <a:solidFill>
                  <a:srgbClr val="FFFF00"/>
                </a:solidFill>
              </a:rPr>
              <a:t>更大的事</a:t>
            </a:r>
            <a:endParaRPr lang="en-US" sz="3200" dirty="0">
              <a:solidFill>
                <a:srgbClr val="FFFF00"/>
              </a:solidFill>
            </a:endParaRPr>
          </a:p>
          <a:p>
            <a:pPr marL="571500" lvl="0" indent="-571500">
              <a:buFont typeface="Arial"/>
              <a:buChar char="•"/>
            </a:pPr>
            <a:r>
              <a:rPr lang="zh-CN" altLang="en-US" sz="3200" dirty="0"/>
              <a:t>更大的事有</a:t>
            </a:r>
            <a:r>
              <a:rPr lang="zh-CN" altLang="en-US" sz="3200" dirty="0">
                <a:solidFill>
                  <a:srgbClr val="FFFF00"/>
                </a:solidFill>
              </a:rPr>
              <a:t>目的</a:t>
            </a:r>
            <a:r>
              <a:rPr lang="zh-CN" altLang="en-US" sz="3200" dirty="0"/>
              <a:t>：神因儿子得荣耀</a:t>
            </a:r>
            <a:endParaRPr lang="en-US" sz="3200" dirty="0"/>
          </a:p>
          <a:p>
            <a:pPr marL="571500" lvl="0" indent="-571500">
              <a:buFont typeface="Arial"/>
              <a:buChar char="•"/>
            </a:pPr>
            <a:r>
              <a:rPr lang="zh-CN" altLang="en-US" sz="3200" dirty="0"/>
              <a:t>更大的事有</a:t>
            </a:r>
            <a:r>
              <a:rPr lang="zh-CN" altLang="en-US" sz="3200" dirty="0">
                <a:solidFill>
                  <a:srgbClr val="FFFF00"/>
                </a:solidFill>
              </a:rPr>
              <a:t>幕后英雄</a:t>
            </a:r>
            <a:endParaRPr lang="en-US" sz="3200" dirty="0">
              <a:solidFill>
                <a:srgbClr val="FFFF00"/>
              </a:solidFill>
            </a:endParaRPr>
          </a:p>
          <a:p>
            <a:pPr marL="571500" lvl="0" indent="-571500">
              <a:buFont typeface="Arial"/>
              <a:buChar char="•"/>
            </a:pPr>
            <a:r>
              <a:rPr lang="zh-CN" altLang="en-US" sz="3200" dirty="0"/>
              <a:t>更大的事有</a:t>
            </a:r>
            <a:r>
              <a:rPr lang="zh-CN" altLang="en-US" sz="3200" dirty="0">
                <a:solidFill>
                  <a:srgbClr val="FFFF00"/>
                </a:solidFill>
              </a:rPr>
              <a:t>前提</a:t>
            </a:r>
            <a:endParaRPr lang="en-US" sz="3200" dirty="0">
              <a:solidFill>
                <a:srgbClr val="FFFF00"/>
              </a:solidFill>
            </a:endParaRPr>
          </a:p>
          <a:p>
            <a:pPr marL="571500" lvl="0" indent="-571500">
              <a:buFont typeface="Arial"/>
              <a:buChar char="•"/>
            </a:pPr>
            <a:r>
              <a:rPr lang="zh-CN" altLang="en-US" sz="3200" dirty="0"/>
              <a:t>你和我都具备这个前提：就是信耶稣</a:t>
            </a:r>
            <a:r>
              <a:rPr lang="zh-CN" altLang="en-US" sz="3200" dirty="0" smtClean="0"/>
              <a:t>！</a:t>
            </a:r>
            <a:endParaRPr lang="en-US" altLang="zh-CN" sz="3200" dirty="0" smtClean="0"/>
          </a:p>
          <a:p>
            <a:pPr marL="1028700" lvl="1" indent="-571500">
              <a:buFont typeface="Wingdings" charset="2"/>
              <a:buChar char="Ø"/>
            </a:pPr>
            <a:r>
              <a:rPr lang="zh-CN" altLang="en-US" sz="3200" dirty="0" smtClean="0"/>
              <a:t>我们</a:t>
            </a:r>
            <a:r>
              <a:rPr lang="zh-CN" altLang="en-US" sz="3200" dirty="0"/>
              <a:t>所信的耶稣是怎样的耶稣呢？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3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“</a:t>
            </a:r>
            <a:r>
              <a:rPr lang="en-US" sz="3600" dirty="0"/>
              <a:t>青出于蓝而胜于蓝</a:t>
            </a:r>
            <a:r>
              <a:rPr lang="zh-CN" altLang="en-US" sz="3600" dirty="0"/>
              <a:t>”？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29413349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2395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1.与父</a:t>
            </a:r>
            <a:r>
              <a:rPr lang="zh-CN" altLang="en-US" sz="3200" dirty="0"/>
              <a:t>同质</a:t>
            </a:r>
            <a:endParaRPr lang="en-US" sz="3200" dirty="0"/>
          </a:p>
          <a:p>
            <a:pPr algn="ctr"/>
            <a:r>
              <a:rPr lang="en-US" sz="3200" dirty="0"/>
              <a:t>2.与父</a:t>
            </a:r>
            <a:r>
              <a:rPr lang="zh-CN" altLang="en-US" sz="3200" dirty="0"/>
              <a:t>同言</a:t>
            </a:r>
            <a:endParaRPr lang="en-US" sz="3200" dirty="0"/>
          </a:p>
          <a:p>
            <a:pPr algn="ctr"/>
            <a:r>
              <a:rPr lang="en-US" sz="3200" dirty="0"/>
              <a:t>3.与父</a:t>
            </a:r>
            <a:r>
              <a:rPr lang="zh-CN" altLang="en-US" sz="3200" dirty="0" smtClean="0"/>
              <a:t>同事</a:t>
            </a:r>
            <a:endParaRPr lang="en-US" altLang="zh-CN" sz="3200" dirty="0" smtClean="0"/>
          </a:p>
          <a:p>
            <a:pPr algn="ctr"/>
            <a:r>
              <a:rPr lang="en-US" sz="3200" dirty="0" smtClean="0"/>
              <a:t>4</a:t>
            </a:r>
            <a:r>
              <a:rPr lang="en-US" sz="3200" dirty="0"/>
              <a:t>.与</a:t>
            </a:r>
            <a:r>
              <a:rPr lang="en-US" sz="3200" dirty="0" smtClean="0"/>
              <a:t>父</a:t>
            </a:r>
            <a:r>
              <a:rPr lang="zh-CN" altLang="en-US" sz="3200" dirty="0" smtClean="0"/>
              <a:t>同荣</a:t>
            </a:r>
            <a:endParaRPr lang="en-US" altLang="zh-CN" sz="3200" dirty="0" smtClean="0"/>
          </a:p>
          <a:p>
            <a:pPr algn="ctr"/>
            <a:r>
              <a:rPr lang="en-US" sz="3200" dirty="0"/>
              <a:t> </a:t>
            </a:r>
            <a:r>
              <a:rPr lang="en-US" sz="3200" b="1" baseline="30000" dirty="0"/>
              <a:t>13 </a:t>
            </a:r>
            <a:r>
              <a:rPr lang="zh-CN" altLang="en-US" sz="3200" dirty="0"/>
              <a:t>你们奉我的名无论求什么，我必成就，叫父因儿子得荣耀</a:t>
            </a:r>
            <a:r>
              <a:rPr lang="zh-CN" altLang="en-US" sz="3200" dirty="0" smtClean="0"/>
              <a:t>。</a:t>
            </a:r>
            <a:r>
              <a:rPr lang="en-US" sz="3200" b="1" baseline="30000" dirty="0" smtClean="0"/>
              <a:t>14</a:t>
            </a:r>
            <a:r>
              <a:rPr lang="en-US" sz="3200" b="1" baseline="30000" dirty="0"/>
              <a:t> </a:t>
            </a:r>
            <a:r>
              <a:rPr lang="zh-CN" altLang="en-US" sz="3200" dirty="0"/>
              <a:t>你们若奉我名求告什么，我必成就。</a:t>
            </a:r>
            <a:r>
              <a:rPr lang="en-US" sz="32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33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charset="2"/>
              <a:buChar char="Ø"/>
            </a:pPr>
            <a:r>
              <a:rPr lang="zh-CN" altLang="en-US" sz="4000" dirty="0"/>
              <a:t>我们所信的耶稣是怎样的耶稣呢？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83943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0495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 </a:t>
            </a:r>
            <a:r>
              <a:rPr lang="en-US" sz="3600" b="1" baseline="30000" dirty="0"/>
              <a:t>8 </a:t>
            </a:r>
            <a:r>
              <a:rPr lang="zh-CN" altLang="en-US" sz="3600" u="sng" dirty="0"/>
              <a:t>腓力</a:t>
            </a:r>
            <a:r>
              <a:rPr lang="zh-CN" altLang="en-US" sz="3600" dirty="0"/>
              <a:t>对他说：</a:t>
            </a:r>
            <a:r>
              <a:rPr lang="en-US" sz="3600" dirty="0"/>
              <a:t>“</a:t>
            </a:r>
            <a:r>
              <a:rPr lang="zh-CN" altLang="en-US" sz="3600" dirty="0"/>
              <a:t>求主将父显给我们看，我们就知足了。</a:t>
            </a:r>
            <a:r>
              <a:rPr lang="en-US" sz="3600" dirty="0"/>
              <a:t>” </a:t>
            </a:r>
            <a:r>
              <a:rPr lang="zh-CN" altLang="en-US" sz="3600" dirty="0" smtClean="0"/>
              <a:t>（</a:t>
            </a:r>
            <a:r>
              <a:rPr lang="zh-CN" altLang="en-US" sz="3600" dirty="0" smtClean="0"/>
              <a:t>约翰福音十四章）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95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有了神的儿子，就有生命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9756" y="325755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/>
              <a:t>让我们</a:t>
            </a:r>
            <a:r>
              <a:rPr lang="zh-CN" altLang="en-US" sz="3600" dirty="0" smtClean="0"/>
              <a:t>对</a:t>
            </a:r>
            <a:r>
              <a:rPr lang="zh-CN" altLang="en-US" sz="3600" u="sng" dirty="0" smtClean="0"/>
              <a:t>腓力</a:t>
            </a:r>
            <a:r>
              <a:rPr lang="zh-CN" altLang="en-US" sz="3600" dirty="0" smtClean="0"/>
              <a:t>和</a:t>
            </a:r>
            <a:r>
              <a:rPr lang="zh-CN" altLang="en-US" sz="3600" u="sng" dirty="0" smtClean="0"/>
              <a:t>我们自己</a:t>
            </a:r>
            <a:r>
              <a:rPr lang="zh-CN" altLang="en-US" sz="3600" dirty="0" smtClean="0"/>
              <a:t>说：</a:t>
            </a:r>
            <a:r>
              <a:rPr lang="zh-CN" altLang="en-US" sz="3600" dirty="0" smtClean="0"/>
              <a:t>“</a:t>
            </a:r>
            <a:r>
              <a:rPr lang="zh-CN" altLang="en-US" sz="3600" dirty="0" smtClean="0"/>
              <a:t>人</a:t>
            </a:r>
            <a:r>
              <a:rPr lang="zh-CN" altLang="en-US" sz="3600" dirty="0"/>
              <a:t>有了神的儿子，就有生命，就可以在神里面知足了</a:t>
            </a:r>
            <a:r>
              <a:rPr lang="zh-CN" altLang="en-US" sz="3600" dirty="0" smtClean="0"/>
              <a:t>。</a:t>
            </a:r>
            <a:r>
              <a:rPr lang="zh-CN" altLang="en-US" sz="3600" dirty="0" smtClean="0"/>
              <a:t>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63966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0015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baseline="30000" dirty="0"/>
              <a:t>8 </a:t>
            </a:r>
            <a:r>
              <a:rPr lang="zh-CN" altLang="en-US" sz="2400" u="sng" dirty="0"/>
              <a:t>腓力</a:t>
            </a:r>
            <a:r>
              <a:rPr lang="zh-CN" altLang="en-US" sz="2400" dirty="0"/>
              <a:t>对他说：</a:t>
            </a:r>
            <a:r>
              <a:rPr lang="en-US" sz="2400" dirty="0"/>
              <a:t>“</a:t>
            </a:r>
            <a:r>
              <a:rPr lang="zh-CN" altLang="en-US" sz="2400" dirty="0"/>
              <a:t>求主将父显给我们看，我们就知足了。</a:t>
            </a:r>
            <a:r>
              <a:rPr lang="en-US" sz="2400" dirty="0"/>
              <a:t>” </a:t>
            </a:r>
            <a:r>
              <a:rPr lang="en-US" sz="2400" b="1" baseline="30000" dirty="0"/>
              <a:t>9 </a:t>
            </a:r>
            <a:r>
              <a:rPr lang="zh-CN" altLang="en-US" sz="2400" dirty="0"/>
              <a:t>耶稣对他说：</a:t>
            </a:r>
            <a:r>
              <a:rPr lang="en-US" sz="2400" dirty="0"/>
              <a:t>“</a:t>
            </a:r>
            <a:r>
              <a:rPr lang="zh-CN" altLang="en-US" sz="2400" u="sng" dirty="0"/>
              <a:t>腓力</a:t>
            </a:r>
            <a:r>
              <a:rPr lang="zh-CN" altLang="en-US" sz="2400" dirty="0"/>
              <a:t>，我与你们同在这样长久，你还不认识我吗？人看见了我，就是看见了父，你怎么说</a:t>
            </a:r>
            <a:r>
              <a:rPr lang="en-US" sz="2400" dirty="0"/>
              <a:t>‘</a:t>
            </a:r>
            <a:r>
              <a:rPr lang="zh-CN" altLang="en-US" sz="2400" dirty="0"/>
              <a:t>将父显给我们看</a:t>
            </a:r>
            <a:r>
              <a:rPr lang="en-US" sz="2400" dirty="0"/>
              <a:t>’</a:t>
            </a:r>
            <a:r>
              <a:rPr lang="zh-CN" altLang="en-US" sz="2400" dirty="0"/>
              <a:t>呢？</a:t>
            </a:r>
            <a:r>
              <a:rPr lang="en-US" sz="2400" dirty="0"/>
              <a:t> </a:t>
            </a:r>
            <a:r>
              <a:rPr lang="en-US" sz="2400" b="1" baseline="30000" dirty="0"/>
              <a:t>10 </a:t>
            </a:r>
            <a:r>
              <a:rPr lang="zh-CN" altLang="en-US" sz="2400" dirty="0"/>
              <a:t>我在父里面，父在我里面，你不信吗？我对你们所说的话，不是凭着自己说的，乃是住在我里面的父做他自己的事。</a:t>
            </a:r>
            <a:r>
              <a:rPr lang="en-US" sz="2400" dirty="0"/>
              <a:t> </a:t>
            </a:r>
            <a:r>
              <a:rPr lang="en-US" sz="2400" b="1" baseline="30000" dirty="0"/>
              <a:t>11 </a:t>
            </a:r>
            <a:r>
              <a:rPr lang="zh-CN" altLang="en-US" sz="2400" dirty="0"/>
              <a:t>你们当信我，我在父里面，父在我里面；即或不信，也当因我所做的事信我。</a:t>
            </a:r>
            <a:r>
              <a:rPr lang="en-US" sz="2400" dirty="0"/>
              <a:t> </a:t>
            </a:r>
            <a:r>
              <a:rPr lang="en-US" sz="2400" b="1" baseline="30000" dirty="0"/>
              <a:t>12 </a:t>
            </a:r>
            <a:r>
              <a:rPr lang="zh-CN" altLang="en-US" sz="2400" dirty="0"/>
              <a:t>我实实在在地告诉你们：我所做的事，信我的人也要做，并且要做比这更大的事，因为我往父那里去。</a:t>
            </a:r>
            <a:r>
              <a:rPr lang="en-US" sz="2400" dirty="0"/>
              <a:t> </a:t>
            </a:r>
            <a:r>
              <a:rPr lang="en-US" sz="2400" b="1" baseline="30000" dirty="0"/>
              <a:t>13 </a:t>
            </a:r>
            <a:r>
              <a:rPr lang="zh-CN" altLang="en-US" sz="2400" dirty="0"/>
              <a:t>你们奉我的名无论求什么，我必成就，叫父因儿子得荣耀。</a:t>
            </a:r>
            <a:r>
              <a:rPr lang="en-US" sz="2400" dirty="0"/>
              <a:t> </a:t>
            </a:r>
            <a:r>
              <a:rPr lang="en-US" sz="2400" b="1" baseline="30000" dirty="0"/>
              <a:t>14 </a:t>
            </a:r>
            <a:r>
              <a:rPr lang="zh-CN" altLang="en-US" sz="2400" dirty="0"/>
              <a:t>你们若奉我名求告什么，我必</a:t>
            </a:r>
            <a:r>
              <a:rPr lang="zh-CN" altLang="en-US" sz="2400" dirty="0" smtClean="0"/>
              <a:t>成就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3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zh-CN" altLang="en-US" sz="4400" dirty="0" smtClean="0"/>
              <a:t>约翰</a:t>
            </a:r>
            <a:r>
              <a:rPr lang="zh-CN" altLang="en-US" sz="4400" dirty="0"/>
              <a:t>福音</a:t>
            </a:r>
            <a:r>
              <a:rPr lang="zh-CN" altLang="en-US" sz="4400" dirty="0" smtClean="0"/>
              <a:t>十四章</a:t>
            </a:r>
            <a:r>
              <a:rPr lang="en-US" altLang="zh-CN" sz="4400" dirty="0" smtClean="0"/>
              <a:t>@</a:t>
            </a:r>
            <a:r>
              <a:rPr lang="zh-CN" altLang="en-US" sz="4400" dirty="0"/>
              <a:t>临别赠言</a:t>
            </a:r>
            <a:endParaRPr lang="en-US" altLang="zh-CN" sz="4400" dirty="0" smtClean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7336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4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50495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baseline="30000" dirty="0" smtClean="0"/>
              <a:t>12</a:t>
            </a:r>
            <a:r>
              <a:rPr lang="en-US" sz="3600" b="1" baseline="30000" dirty="0"/>
              <a:t> </a:t>
            </a:r>
            <a:r>
              <a:rPr lang="zh-CN" altLang="en-US" sz="3600" dirty="0"/>
              <a:t>我实实在在地告诉你们：我所做的事，信我的人也要做，并且要做比这更大的事，因为我往父那里去。</a:t>
            </a:r>
            <a:r>
              <a:rPr lang="en-US" sz="3600" dirty="0"/>
              <a:t> </a:t>
            </a:r>
            <a:r>
              <a:rPr lang="en-US" sz="3600" b="1" baseline="30000" dirty="0"/>
              <a:t>13 </a:t>
            </a:r>
            <a:r>
              <a:rPr lang="zh-CN" altLang="en-US" sz="3600" dirty="0"/>
              <a:t>你们奉我的名无论求什么，我必成就，叫父因儿子得荣耀。</a:t>
            </a:r>
            <a:r>
              <a:rPr lang="en-US" sz="3600" dirty="0"/>
              <a:t> </a:t>
            </a:r>
            <a:r>
              <a:rPr lang="en-US" sz="3600" b="1" baseline="30000" dirty="0"/>
              <a:t>14 </a:t>
            </a:r>
            <a:r>
              <a:rPr lang="zh-CN" altLang="en-US" sz="3600" dirty="0"/>
              <a:t>你们若奉我名求告什么，我必</a:t>
            </a:r>
            <a:r>
              <a:rPr lang="zh-CN" altLang="en-US" sz="3600" dirty="0" smtClean="0"/>
              <a:t>成就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3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zh-CN" altLang="en-US" sz="4400" dirty="0" smtClean="0"/>
              <a:t>约翰</a:t>
            </a:r>
            <a:r>
              <a:rPr lang="zh-CN" altLang="en-US" sz="4400" dirty="0"/>
              <a:t>福音</a:t>
            </a:r>
            <a:r>
              <a:rPr lang="zh-CN" altLang="en-US" sz="4400" dirty="0" smtClean="0"/>
              <a:t>十四章</a:t>
            </a:r>
            <a:r>
              <a:rPr lang="en-US" altLang="zh-CN" sz="4400" dirty="0" smtClean="0"/>
              <a:t>@</a:t>
            </a:r>
            <a:r>
              <a:rPr lang="zh-CN" altLang="en-US" sz="4400" dirty="0"/>
              <a:t>临别赠言</a:t>
            </a:r>
            <a:endParaRPr lang="en-US" altLang="zh-CN" sz="4400" dirty="0" smtClean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8702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95250"/>
            <a:ext cx="9677400" cy="775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5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19150"/>
            <a:ext cx="9372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/>
              <a:buChar char="•"/>
            </a:pPr>
            <a:r>
              <a:rPr lang="zh-CN" altLang="en-US" sz="3200" dirty="0"/>
              <a:t>信耶稣</a:t>
            </a:r>
            <a:r>
              <a:rPr lang="zh-CN" altLang="en-US" sz="3200" dirty="0" smtClean="0"/>
              <a:t>的要做比耶稣彼时彼地所做之事</a:t>
            </a:r>
            <a:r>
              <a:rPr lang="zh-CN" altLang="en-US" sz="3200" dirty="0">
                <a:solidFill>
                  <a:srgbClr val="FFFF00"/>
                </a:solidFill>
              </a:rPr>
              <a:t>更大的事</a:t>
            </a:r>
            <a:endParaRPr lang="en-US" sz="3200" dirty="0">
              <a:solidFill>
                <a:srgbClr val="FFFF00"/>
              </a:solidFill>
            </a:endParaRPr>
          </a:p>
          <a:p>
            <a:pPr marL="571500" lvl="0" indent="-571500">
              <a:buFont typeface="Arial"/>
              <a:buChar char="•"/>
            </a:pPr>
            <a:r>
              <a:rPr lang="zh-CN" altLang="en-US" sz="3200" dirty="0"/>
              <a:t>更大的事有</a:t>
            </a:r>
            <a:r>
              <a:rPr lang="zh-CN" altLang="en-US" sz="3200" dirty="0">
                <a:solidFill>
                  <a:srgbClr val="FFFF00"/>
                </a:solidFill>
              </a:rPr>
              <a:t>目的</a:t>
            </a:r>
            <a:r>
              <a:rPr lang="zh-CN" altLang="en-US" sz="3200" dirty="0"/>
              <a:t>：神因儿子得荣耀</a:t>
            </a:r>
            <a:endParaRPr lang="en-US" sz="3200" dirty="0"/>
          </a:p>
          <a:p>
            <a:pPr marL="571500" lvl="0" indent="-571500">
              <a:buFont typeface="Arial"/>
              <a:buChar char="•"/>
            </a:pPr>
            <a:r>
              <a:rPr lang="zh-CN" altLang="en-US" sz="3200" dirty="0"/>
              <a:t>更大的事有</a:t>
            </a:r>
            <a:r>
              <a:rPr lang="zh-CN" altLang="en-US" sz="3200" dirty="0">
                <a:solidFill>
                  <a:srgbClr val="FFFF00"/>
                </a:solidFill>
              </a:rPr>
              <a:t>幕后英雄</a:t>
            </a:r>
            <a:endParaRPr lang="en-US" sz="3200" dirty="0">
              <a:solidFill>
                <a:srgbClr val="FFFF00"/>
              </a:solidFill>
            </a:endParaRPr>
          </a:p>
          <a:p>
            <a:pPr marL="571500" lvl="0" indent="-571500">
              <a:buFont typeface="Arial"/>
              <a:buChar char="•"/>
            </a:pPr>
            <a:r>
              <a:rPr lang="zh-CN" altLang="en-US" sz="3200" dirty="0"/>
              <a:t>更大的事有</a:t>
            </a:r>
            <a:r>
              <a:rPr lang="zh-CN" altLang="en-US" sz="3200" dirty="0">
                <a:solidFill>
                  <a:srgbClr val="FFFF00"/>
                </a:solidFill>
              </a:rPr>
              <a:t>前提</a:t>
            </a:r>
            <a:endParaRPr lang="en-US" sz="3200" dirty="0">
              <a:solidFill>
                <a:srgbClr val="FFFF00"/>
              </a:solidFill>
            </a:endParaRPr>
          </a:p>
          <a:p>
            <a:pPr marL="571500" lvl="0" indent="-571500">
              <a:buFont typeface="Arial"/>
              <a:buChar char="•"/>
            </a:pPr>
            <a:r>
              <a:rPr lang="zh-CN" altLang="en-US" sz="3200" dirty="0"/>
              <a:t>你和我都具备这个前提：就是信耶稣</a:t>
            </a:r>
            <a:r>
              <a:rPr lang="zh-CN" altLang="en-US" sz="3200" dirty="0" smtClean="0"/>
              <a:t>！</a:t>
            </a:r>
            <a:endParaRPr lang="en-US" altLang="zh-CN" sz="3200" dirty="0" smtClean="0"/>
          </a:p>
          <a:p>
            <a:pPr marL="1028700" lvl="1" indent="-571500">
              <a:buFont typeface="Wingdings" charset="2"/>
              <a:buChar char="Ø"/>
            </a:pPr>
            <a:r>
              <a:rPr lang="zh-CN" altLang="en-US" sz="3200" dirty="0" smtClean="0"/>
              <a:t>我们</a:t>
            </a:r>
            <a:r>
              <a:rPr lang="zh-CN" altLang="en-US" sz="3200" dirty="0"/>
              <a:t>所信的耶稣是怎样的耶稣呢？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3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“</a:t>
            </a:r>
            <a:r>
              <a:rPr lang="en-US" sz="3600" dirty="0"/>
              <a:t>青出于蓝而胜于蓝</a:t>
            </a:r>
            <a:r>
              <a:rPr lang="zh-CN" altLang="en-US" sz="3600" dirty="0"/>
              <a:t>”？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33782119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23950"/>
            <a:ext cx="9372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1.与父</a:t>
            </a:r>
            <a:r>
              <a:rPr lang="zh-CN" altLang="en-US" sz="3200" dirty="0"/>
              <a:t>同质</a:t>
            </a:r>
            <a:endParaRPr lang="en-US" sz="3200" dirty="0"/>
          </a:p>
          <a:p>
            <a:pPr algn="ctr"/>
            <a:r>
              <a:rPr lang="en-US" sz="3200" dirty="0"/>
              <a:t>2.与父</a:t>
            </a:r>
            <a:r>
              <a:rPr lang="zh-CN" altLang="en-US" sz="3200" dirty="0"/>
              <a:t>同言</a:t>
            </a:r>
            <a:endParaRPr lang="en-US" sz="3200" dirty="0"/>
          </a:p>
          <a:p>
            <a:pPr algn="ctr"/>
            <a:r>
              <a:rPr lang="en-US" sz="3200" dirty="0"/>
              <a:t>3.与父</a:t>
            </a:r>
            <a:r>
              <a:rPr lang="zh-CN" altLang="en-US" sz="3200" dirty="0" smtClean="0"/>
              <a:t>同事</a:t>
            </a:r>
            <a:endParaRPr lang="en-US" altLang="zh-CN" sz="3200" dirty="0" smtClean="0"/>
          </a:p>
          <a:p>
            <a:pPr algn="ctr"/>
            <a:r>
              <a:rPr lang="en-US" sz="3200" dirty="0" smtClean="0"/>
              <a:t>4</a:t>
            </a:r>
            <a:r>
              <a:rPr lang="en-US" sz="3200" dirty="0"/>
              <a:t>.与父</a:t>
            </a:r>
            <a:r>
              <a:rPr lang="zh-CN" altLang="en-US" sz="3200" dirty="0"/>
              <a:t>同荣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3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charset="2"/>
              <a:buChar char="Ø"/>
            </a:pPr>
            <a:r>
              <a:rPr lang="zh-CN" altLang="en-US" sz="4000" dirty="0"/>
              <a:t>我们所信的耶稣是怎样的耶稣呢？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28655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2395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1.与</a:t>
            </a:r>
            <a:r>
              <a:rPr lang="en-US" sz="3200" dirty="0" smtClean="0"/>
              <a:t>父</a:t>
            </a:r>
            <a:r>
              <a:rPr lang="zh-CN" altLang="en-US" sz="3200" dirty="0" smtClean="0"/>
              <a:t>同质</a:t>
            </a:r>
            <a:endParaRPr lang="en-US" sz="3200" dirty="0"/>
          </a:p>
          <a:p>
            <a:r>
              <a:rPr lang="en-US" sz="3200" b="1" baseline="30000" dirty="0"/>
              <a:t>8 </a:t>
            </a:r>
            <a:r>
              <a:rPr lang="zh-CN" altLang="en-US" sz="3200" u="sng" dirty="0"/>
              <a:t>腓力</a:t>
            </a:r>
            <a:r>
              <a:rPr lang="zh-CN" altLang="en-US" sz="3200" dirty="0"/>
              <a:t>对他说：</a:t>
            </a:r>
            <a:r>
              <a:rPr lang="en-US" sz="3200" dirty="0"/>
              <a:t>“</a:t>
            </a:r>
            <a:r>
              <a:rPr lang="zh-CN" altLang="en-US" sz="3200" dirty="0"/>
              <a:t>求主将父显给我们看，我们就知足了。</a:t>
            </a:r>
            <a:r>
              <a:rPr lang="en-US" sz="3200" dirty="0"/>
              <a:t>” </a:t>
            </a:r>
            <a:r>
              <a:rPr lang="en-US" sz="3200" b="1" baseline="30000" dirty="0"/>
              <a:t>9 </a:t>
            </a:r>
            <a:r>
              <a:rPr lang="zh-CN" altLang="en-US" sz="3200" dirty="0"/>
              <a:t>耶稣对他说：</a:t>
            </a:r>
            <a:r>
              <a:rPr lang="en-US" sz="3200" dirty="0"/>
              <a:t>“</a:t>
            </a:r>
            <a:r>
              <a:rPr lang="zh-CN" altLang="en-US" sz="3200" u="sng" dirty="0"/>
              <a:t>腓力</a:t>
            </a:r>
            <a:r>
              <a:rPr lang="zh-CN" altLang="en-US" sz="3200" dirty="0"/>
              <a:t>，我与你们同在这样长久，你还不认识我吗？</a:t>
            </a:r>
            <a:r>
              <a:rPr lang="zh-CN" altLang="en-US" sz="3200" dirty="0">
                <a:solidFill>
                  <a:srgbClr val="FFFF00"/>
                </a:solidFill>
              </a:rPr>
              <a:t>人看见了我，就是看见了父</a:t>
            </a:r>
            <a:r>
              <a:rPr lang="zh-CN" altLang="en-US" sz="3200" dirty="0"/>
              <a:t>，你怎么说</a:t>
            </a:r>
            <a:r>
              <a:rPr lang="en-US" sz="3200" dirty="0"/>
              <a:t>‘</a:t>
            </a:r>
            <a:r>
              <a:rPr lang="zh-CN" altLang="en-US" sz="3200" dirty="0"/>
              <a:t>将父显给我们看</a:t>
            </a:r>
            <a:r>
              <a:rPr lang="en-US" sz="3200" dirty="0"/>
              <a:t>’</a:t>
            </a:r>
            <a:r>
              <a:rPr lang="zh-CN" altLang="en-US" sz="3200" dirty="0"/>
              <a:t>呢？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3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charset="2"/>
              <a:buChar char="Ø"/>
            </a:pPr>
            <a:r>
              <a:rPr lang="zh-CN" altLang="en-US" sz="4000" dirty="0"/>
              <a:t>我们所信的耶稣是怎样的耶稣呢？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71779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2395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1.与父</a:t>
            </a:r>
            <a:r>
              <a:rPr lang="zh-CN" altLang="en-US" sz="3200" dirty="0"/>
              <a:t>同质</a:t>
            </a:r>
            <a:endParaRPr lang="en-US" sz="3200" dirty="0"/>
          </a:p>
          <a:p>
            <a:pPr algn="ctr"/>
            <a:r>
              <a:rPr lang="en-US" sz="3200" dirty="0"/>
              <a:t>2.与父</a:t>
            </a:r>
            <a:r>
              <a:rPr lang="zh-CN" altLang="en-US" sz="3200" dirty="0"/>
              <a:t>同言</a:t>
            </a:r>
            <a:endParaRPr lang="en-US" sz="3200" dirty="0"/>
          </a:p>
          <a:p>
            <a:pPr algn="ctr"/>
            <a:r>
              <a:rPr lang="en-US" sz="3200" b="1" baseline="30000" dirty="0"/>
              <a:t>10 </a:t>
            </a:r>
            <a:r>
              <a:rPr lang="zh-CN" altLang="en-US" sz="3200" dirty="0"/>
              <a:t>我在父里面，父在我里面，你不信吗？我对你们所说的话，不是凭着自己说的，乃是住在我里面的父做他自己的事。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3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charset="2"/>
              <a:buChar char="Ø"/>
            </a:pPr>
            <a:r>
              <a:rPr lang="zh-CN" altLang="en-US" sz="4000" dirty="0"/>
              <a:t>我们所信的耶稣是怎样的耶稣呢？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28487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SimSun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53749</TotalTime>
  <Words>835</Words>
  <Application>Microsoft Macintosh PowerPoint</Application>
  <PresentationFormat>On-screen Show (16:9)</PresentationFormat>
  <Paragraphs>144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Kunming Su</cp:lastModifiedBy>
  <cp:revision>841</cp:revision>
  <cp:lastPrinted>2014-11-15T23:22:20Z</cp:lastPrinted>
  <dcterms:created xsi:type="dcterms:W3CDTF">2005-05-27T01:23:00Z</dcterms:created>
  <dcterms:modified xsi:type="dcterms:W3CDTF">2014-11-30T04:26:50Z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